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7" r:id="rId30"/>
    <p:sldId id="288" r:id="rId31"/>
    <p:sldId id="289" r:id="rId32"/>
    <p:sldId id="290" r:id="rId33"/>
    <p:sldId id="291" r:id="rId34"/>
    <p:sldId id="292" r:id="rId35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/>
          <p:nvPr/>
        </p:nvSpPr>
        <p:spPr>
          <a:xfrm>
            <a:off x="2484120" y="3849624"/>
            <a:ext cx="4172711" cy="23972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498725" y="3903662"/>
            <a:ext cx="4067175" cy="22891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688074" y="4848225"/>
            <a:ext cx="736600" cy="76200"/>
          </a:xfrm>
          <a:custGeom>
            <a:avLst/>
            <a:gdLst/>
            <a:ahLst/>
            <a:cxnLst/>
            <a:rect l="l" t="t" r="r" b="b"/>
            <a:pathLst>
              <a:path w="736600" h="76200">
                <a:moveTo>
                  <a:pt x="673100" y="44450"/>
                </a:moveTo>
                <a:lnTo>
                  <a:pt x="660399" y="44450"/>
                </a:lnTo>
                <a:lnTo>
                  <a:pt x="660400" y="76200"/>
                </a:lnTo>
                <a:lnTo>
                  <a:pt x="736600" y="38100"/>
                </a:lnTo>
                <a:lnTo>
                  <a:pt x="673100" y="44450"/>
                </a:lnTo>
                <a:close/>
              </a:path>
              <a:path w="736600" h="76200">
                <a:moveTo>
                  <a:pt x="673100" y="31750"/>
                </a:moveTo>
                <a:lnTo>
                  <a:pt x="660400" y="0"/>
                </a:lnTo>
                <a:lnTo>
                  <a:pt x="660400" y="31749"/>
                </a:lnTo>
                <a:lnTo>
                  <a:pt x="673100" y="31750"/>
                </a:lnTo>
                <a:close/>
              </a:path>
              <a:path w="736600" h="76200">
                <a:moveTo>
                  <a:pt x="0" y="31750"/>
                </a:moveTo>
                <a:lnTo>
                  <a:pt x="0" y="44450"/>
                </a:lnTo>
                <a:lnTo>
                  <a:pt x="673100" y="44450"/>
                </a:lnTo>
                <a:lnTo>
                  <a:pt x="736600" y="38100"/>
                </a:lnTo>
                <a:lnTo>
                  <a:pt x="660400" y="0"/>
                </a:lnTo>
                <a:lnTo>
                  <a:pt x="673100" y="31750"/>
                </a:lnTo>
                <a:lnTo>
                  <a:pt x="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787525" y="4848225"/>
            <a:ext cx="641350" cy="133350"/>
          </a:xfrm>
          <a:custGeom>
            <a:avLst/>
            <a:gdLst/>
            <a:ahLst/>
            <a:cxnLst/>
            <a:rect l="l" t="t" r="r" b="b"/>
            <a:pathLst>
              <a:path w="641350" h="133350">
                <a:moveTo>
                  <a:pt x="11175" y="0"/>
                </a:moveTo>
                <a:lnTo>
                  <a:pt x="11175" y="88900"/>
                </a:lnTo>
                <a:lnTo>
                  <a:pt x="22225" y="88900"/>
                </a:lnTo>
                <a:lnTo>
                  <a:pt x="22225" y="0"/>
                </a:lnTo>
                <a:lnTo>
                  <a:pt x="11175" y="0"/>
                </a:lnTo>
                <a:close/>
              </a:path>
              <a:path w="641350" h="133350">
                <a:moveTo>
                  <a:pt x="552450" y="88900"/>
                </a:moveTo>
                <a:lnTo>
                  <a:pt x="552450" y="133350"/>
                </a:lnTo>
                <a:lnTo>
                  <a:pt x="641350" y="44450"/>
                </a:lnTo>
                <a:lnTo>
                  <a:pt x="552450" y="-44450"/>
                </a:lnTo>
                <a:lnTo>
                  <a:pt x="552450" y="0"/>
                </a:lnTo>
                <a:lnTo>
                  <a:pt x="27812" y="0"/>
                </a:lnTo>
                <a:lnTo>
                  <a:pt x="27812" y="88900"/>
                </a:lnTo>
                <a:lnTo>
                  <a:pt x="552450" y="88900"/>
                </a:lnTo>
                <a:close/>
              </a:path>
              <a:path w="641350" h="133350">
                <a:moveTo>
                  <a:pt x="0" y="0"/>
                </a:moveTo>
                <a:lnTo>
                  <a:pt x="0" y="88900"/>
                </a:lnTo>
                <a:lnTo>
                  <a:pt x="5587" y="88900"/>
                </a:lnTo>
                <a:lnTo>
                  <a:pt x="5587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790319" y="4848225"/>
            <a:ext cx="0" cy="88900"/>
          </a:xfrm>
          <a:custGeom>
            <a:avLst/>
            <a:gdLst/>
            <a:ahLst/>
            <a:cxnLst/>
            <a:rect l="l" t="t" r="r" b="b"/>
            <a:pathLst>
              <a:path h="88900">
                <a:moveTo>
                  <a:pt x="0" y="0"/>
                </a:moveTo>
                <a:lnTo>
                  <a:pt x="0" y="88900"/>
                </a:lnTo>
              </a:path>
            </a:pathLst>
          </a:custGeom>
          <a:ln w="6857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804225" y="4848225"/>
            <a:ext cx="0" cy="88900"/>
          </a:xfrm>
          <a:custGeom>
            <a:avLst/>
            <a:gdLst/>
            <a:ahLst/>
            <a:cxnLst/>
            <a:rect l="l" t="t" r="r" b="b"/>
            <a:pathLst>
              <a:path h="88900">
                <a:moveTo>
                  <a:pt x="0" y="0"/>
                </a:moveTo>
                <a:lnTo>
                  <a:pt x="0" y="88900"/>
                </a:lnTo>
              </a:path>
            </a:pathLst>
          </a:custGeom>
          <a:ln w="12319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90319" y="484505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13207">
            <a:solidFill>
              <a:srgbClr val="CC66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804225" y="484505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18669">
            <a:solidFill>
              <a:srgbClr val="CC66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815338" y="4803775"/>
            <a:ext cx="613537" cy="177800"/>
          </a:xfrm>
          <a:custGeom>
            <a:avLst/>
            <a:gdLst/>
            <a:ahLst/>
            <a:cxnLst/>
            <a:rect l="l" t="t" r="r" b="b"/>
            <a:pathLst>
              <a:path w="613537" h="177800">
                <a:moveTo>
                  <a:pt x="0" y="44450"/>
                </a:moveTo>
                <a:lnTo>
                  <a:pt x="524637" y="44450"/>
                </a:lnTo>
                <a:lnTo>
                  <a:pt x="524637" y="0"/>
                </a:lnTo>
                <a:lnTo>
                  <a:pt x="613537" y="88900"/>
                </a:lnTo>
                <a:lnTo>
                  <a:pt x="524637" y="177800"/>
                </a:lnTo>
                <a:lnTo>
                  <a:pt x="524637" y="133350"/>
                </a:lnTo>
                <a:lnTo>
                  <a:pt x="0" y="133350"/>
                </a:lnTo>
                <a:lnTo>
                  <a:pt x="0" y="44450"/>
                </a:lnTo>
                <a:close/>
              </a:path>
            </a:pathLst>
          </a:custGeom>
          <a:ln w="6350">
            <a:solidFill>
              <a:srgbClr val="CC66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10616" y="790096"/>
            <a:ext cx="7312063" cy="28488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4152" marR="43941">
              <a:lnSpc>
                <a:spcPts val="2575"/>
              </a:lnSpc>
              <a:spcBef>
                <a:spcPts val="128"/>
              </a:spcBef>
            </a:pPr>
            <a:r>
              <a:rPr sz="2400" i="1" spc="0" dirty="0" smtClean="0">
                <a:solidFill>
                  <a:srgbClr val="CC0000"/>
                </a:solidFill>
                <a:latin typeface="Times New Roman"/>
                <a:cs typeface="Times New Roman"/>
              </a:rPr>
              <a:t>One</a:t>
            </a:r>
            <a:r>
              <a:rPr sz="2400" i="1" spc="4" dirty="0" smtClean="0">
                <a:solidFill>
                  <a:srgbClr val="CC0000"/>
                </a:solidFill>
                <a:latin typeface="Times New Roman"/>
                <a:cs typeface="Times New Roman"/>
              </a:rPr>
              <a:t>-</a:t>
            </a:r>
            <a:r>
              <a:rPr sz="2400" i="1" spc="0" dirty="0" smtClean="0">
                <a:solidFill>
                  <a:srgbClr val="CC0000"/>
                </a:solidFill>
                <a:latin typeface="Times New Roman"/>
                <a:cs typeface="Times New Roman"/>
              </a:rPr>
              <a:t>Dimensional</a:t>
            </a:r>
            <a:r>
              <a:rPr sz="2400" i="1" spc="-59" dirty="0" smtClean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solidFill>
                  <a:srgbClr val="CC0000"/>
                </a:solidFill>
                <a:latin typeface="Arial Narrow"/>
                <a:cs typeface="Arial Narrow"/>
              </a:rPr>
              <a:t>Stead</a:t>
            </a:r>
            <a:r>
              <a:rPr sz="2400" spc="-9" dirty="0" smtClean="0">
                <a:solidFill>
                  <a:srgbClr val="CC0000"/>
                </a:solidFill>
                <a:latin typeface="Arial Narrow"/>
                <a:cs typeface="Arial Narrow"/>
              </a:rPr>
              <a:t>y</a:t>
            </a:r>
            <a:r>
              <a:rPr sz="2400" spc="4" dirty="0" smtClean="0">
                <a:solidFill>
                  <a:srgbClr val="CC0000"/>
                </a:solidFill>
                <a:latin typeface="Arial Narrow"/>
                <a:cs typeface="Arial Narrow"/>
              </a:rPr>
              <a:t>-</a:t>
            </a:r>
            <a:r>
              <a:rPr sz="2400" spc="0" dirty="0" smtClean="0">
                <a:solidFill>
                  <a:srgbClr val="CC0000"/>
                </a:solidFill>
                <a:latin typeface="Arial Narrow"/>
                <a:cs typeface="Arial Narrow"/>
              </a:rPr>
              <a:t>State</a:t>
            </a:r>
            <a:r>
              <a:rPr sz="2400" spc="39" dirty="0" smtClean="0">
                <a:solidFill>
                  <a:srgbClr val="CC0000"/>
                </a:solidFill>
                <a:latin typeface="Arial Narrow"/>
                <a:cs typeface="Arial Narrow"/>
              </a:rPr>
              <a:t> </a:t>
            </a:r>
            <a:r>
              <a:rPr sz="2400" spc="0" dirty="0" smtClean="0">
                <a:solidFill>
                  <a:srgbClr val="CC0000"/>
                </a:solidFill>
                <a:latin typeface="Arial Narrow"/>
                <a:cs typeface="Arial Narrow"/>
              </a:rPr>
              <a:t>C</a:t>
            </a:r>
            <a:r>
              <a:rPr sz="2400" spc="-4" dirty="0" smtClean="0">
                <a:solidFill>
                  <a:srgbClr val="CC0000"/>
                </a:solidFill>
                <a:latin typeface="Arial Narrow"/>
                <a:cs typeface="Arial Narrow"/>
              </a:rPr>
              <a:t>o</a:t>
            </a:r>
            <a:r>
              <a:rPr sz="2400" spc="0" dirty="0" smtClean="0">
                <a:solidFill>
                  <a:srgbClr val="CC0000"/>
                </a:solidFill>
                <a:latin typeface="Arial Narrow"/>
                <a:cs typeface="Arial Narrow"/>
              </a:rPr>
              <a:t>nd</a:t>
            </a:r>
            <a:r>
              <a:rPr sz="2400" spc="-9" dirty="0" smtClean="0">
                <a:solidFill>
                  <a:srgbClr val="CC0000"/>
                </a:solidFill>
                <a:latin typeface="Arial Narrow"/>
                <a:cs typeface="Arial Narrow"/>
              </a:rPr>
              <a:t>u</a:t>
            </a:r>
            <a:r>
              <a:rPr sz="2400" spc="0" dirty="0" smtClean="0">
                <a:solidFill>
                  <a:srgbClr val="CC0000"/>
                </a:solidFill>
                <a:latin typeface="Arial Narrow"/>
                <a:cs typeface="Arial Narrow"/>
              </a:rPr>
              <a:t>cti</a:t>
            </a:r>
            <a:r>
              <a:rPr sz="2400" spc="4" dirty="0" smtClean="0">
                <a:solidFill>
                  <a:srgbClr val="CC0000"/>
                </a:solidFill>
                <a:latin typeface="Arial Narrow"/>
                <a:cs typeface="Arial Narrow"/>
              </a:rPr>
              <a:t>o</a:t>
            </a:r>
            <a:r>
              <a:rPr sz="2400" spc="0" dirty="0" smtClean="0">
                <a:solidFill>
                  <a:srgbClr val="CC0000"/>
                </a:solidFill>
                <a:latin typeface="Arial Narrow"/>
                <a:cs typeface="Arial Narrow"/>
              </a:rPr>
              <a:t>n</a:t>
            </a:r>
            <a:endParaRPr sz="2400">
              <a:latin typeface="Arial Narrow"/>
              <a:cs typeface="Arial Narrow"/>
            </a:endParaRPr>
          </a:p>
          <a:p>
            <a:pPr marL="27025" marR="395774">
              <a:lnSpc>
                <a:spcPts val="2319"/>
              </a:lnSpc>
              <a:spcBef>
                <a:spcPts val="66"/>
              </a:spcBef>
            </a:pPr>
            <a:r>
              <a:rPr sz="2000" spc="-29" dirty="0" smtClean="0">
                <a:latin typeface="Arial Narrow"/>
                <a:cs typeface="Arial Narrow"/>
              </a:rPr>
              <a:t>W</a:t>
            </a:r>
            <a:r>
              <a:rPr sz="2000" spc="0" dirty="0" smtClean="0">
                <a:latin typeface="Arial Narrow"/>
                <a:cs typeface="Arial Narrow"/>
              </a:rPr>
              <a:t>e</a:t>
            </a:r>
            <a:r>
              <a:rPr sz="2000" spc="-25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wi</a:t>
            </a:r>
            <a:r>
              <a:rPr sz="2000" spc="-9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l </a:t>
            </a:r>
            <a:r>
              <a:rPr sz="2000" spc="-4" dirty="0" smtClean="0">
                <a:latin typeface="Arial Narrow"/>
                <a:cs typeface="Arial Narrow"/>
              </a:rPr>
              <a:t>f</a:t>
            </a:r>
            <a:r>
              <a:rPr sz="2000" spc="0" dirty="0" smtClean="0">
                <a:latin typeface="Arial Narrow"/>
                <a:cs typeface="Arial Narrow"/>
              </a:rPr>
              <a:t>o</a:t>
            </a:r>
            <a:r>
              <a:rPr sz="2000" spc="-9" dirty="0" smtClean="0">
                <a:latin typeface="Arial Narrow"/>
                <a:cs typeface="Arial Narrow"/>
              </a:rPr>
              <a:t>c</a:t>
            </a:r>
            <a:r>
              <a:rPr sz="2000" spc="0" dirty="0" smtClean="0">
                <a:latin typeface="Arial Narrow"/>
                <a:cs typeface="Arial Narrow"/>
              </a:rPr>
              <a:t>us on t</a:t>
            </a:r>
            <a:r>
              <a:rPr sz="2000" spc="-9" dirty="0" smtClean="0">
                <a:latin typeface="Arial Narrow"/>
                <a:cs typeface="Arial Narrow"/>
              </a:rPr>
              <a:t>h</a:t>
            </a:r>
            <a:r>
              <a:rPr sz="2000" spc="0" dirty="0" smtClean="0">
                <a:latin typeface="Arial Narrow"/>
                <a:cs typeface="Arial Narrow"/>
              </a:rPr>
              <a:t>e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i="1" spc="4" dirty="0" smtClean="0">
                <a:latin typeface="Times New Roman"/>
                <a:cs typeface="Times New Roman"/>
              </a:rPr>
              <a:t>on</a:t>
            </a:r>
            <a:r>
              <a:rPr sz="2000" i="1" spc="0" dirty="0" smtClean="0">
                <a:latin typeface="Times New Roman"/>
                <a:cs typeface="Times New Roman"/>
              </a:rPr>
              <a:t>e</a:t>
            </a:r>
            <a:r>
              <a:rPr sz="2000" i="1" spc="4" dirty="0" smtClean="0">
                <a:latin typeface="Times New Roman"/>
                <a:cs typeface="Times New Roman"/>
              </a:rPr>
              <a:t>-</a:t>
            </a:r>
            <a:r>
              <a:rPr sz="2000" i="1" spc="0" dirty="0" smtClean="0">
                <a:latin typeface="Times New Roman"/>
                <a:cs typeface="Times New Roman"/>
              </a:rPr>
              <a:t>dime</a:t>
            </a:r>
            <a:r>
              <a:rPr sz="2000" i="1" spc="9" dirty="0" smtClean="0">
                <a:latin typeface="Times New Roman"/>
                <a:cs typeface="Times New Roman"/>
              </a:rPr>
              <a:t>n</a:t>
            </a:r>
            <a:r>
              <a:rPr sz="2000" i="1" spc="-9" dirty="0" smtClean="0">
                <a:latin typeface="Times New Roman"/>
                <a:cs typeface="Times New Roman"/>
              </a:rPr>
              <a:t>s</a:t>
            </a:r>
            <a:r>
              <a:rPr sz="2000" i="1" spc="0" dirty="0" smtClean="0">
                <a:latin typeface="Times New Roman"/>
                <a:cs typeface="Times New Roman"/>
              </a:rPr>
              <a:t>ion</a:t>
            </a:r>
            <a:r>
              <a:rPr sz="2000" i="1" spc="-9" dirty="0" smtClean="0">
                <a:latin typeface="Times New Roman"/>
                <a:cs typeface="Times New Roman"/>
              </a:rPr>
              <a:t>a</a:t>
            </a:r>
            <a:r>
              <a:rPr sz="2000" i="1" spc="0" dirty="0" smtClean="0">
                <a:latin typeface="Times New Roman"/>
                <a:cs typeface="Times New Roman"/>
              </a:rPr>
              <a:t>l</a:t>
            </a:r>
            <a:r>
              <a:rPr sz="2000" i="1" spc="-50" dirty="0" smtClean="0">
                <a:latin typeface="Times New Roman"/>
                <a:cs typeface="Times New Roman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st</a:t>
            </a:r>
            <a:r>
              <a:rPr sz="2000" i="1" spc="-4" dirty="0" smtClean="0">
                <a:latin typeface="Times New Roman"/>
                <a:cs typeface="Times New Roman"/>
              </a:rPr>
              <a:t>e</a:t>
            </a:r>
            <a:r>
              <a:rPr sz="2000" i="1" spc="0" dirty="0" smtClean="0">
                <a:latin typeface="Times New Roman"/>
                <a:cs typeface="Times New Roman"/>
              </a:rPr>
              <a:t>a</a:t>
            </a:r>
            <a:r>
              <a:rPr sz="2000" i="1" spc="9" dirty="0" smtClean="0">
                <a:latin typeface="Times New Roman"/>
                <a:cs typeface="Times New Roman"/>
              </a:rPr>
              <a:t>dy</a:t>
            </a:r>
            <a:r>
              <a:rPr sz="2000" i="1" spc="4" dirty="0" smtClean="0">
                <a:latin typeface="Times New Roman"/>
                <a:cs typeface="Times New Roman"/>
              </a:rPr>
              <a:t>-</a:t>
            </a:r>
            <a:r>
              <a:rPr sz="2000" i="1" spc="0" dirty="0" smtClean="0">
                <a:latin typeface="Times New Roman"/>
                <a:cs typeface="Times New Roman"/>
              </a:rPr>
              <a:t>state</a:t>
            </a:r>
            <a:r>
              <a:rPr sz="2000" i="1" spc="-10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c</a:t>
            </a:r>
            <a:r>
              <a:rPr sz="2000" spc="-9" dirty="0" smtClean="0">
                <a:latin typeface="Arial Narrow"/>
                <a:cs typeface="Arial Narrow"/>
              </a:rPr>
              <a:t>o</a:t>
            </a:r>
            <a:r>
              <a:rPr sz="2000" spc="0" dirty="0" smtClean="0">
                <a:latin typeface="Arial Narrow"/>
                <a:cs typeface="Arial Narrow"/>
              </a:rPr>
              <a:t>ndu</a:t>
            </a:r>
            <a:r>
              <a:rPr sz="2000" spc="-14" dirty="0" smtClean="0">
                <a:latin typeface="Arial Narrow"/>
                <a:cs typeface="Arial Narrow"/>
              </a:rPr>
              <a:t>c</a:t>
            </a:r>
            <a:r>
              <a:rPr sz="2000" spc="0" dirty="0" smtClean="0">
                <a:latin typeface="Arial Narrow"/>
                <a:cs typeface="Arial Narrow"/>
              </a:rPr>
              <a:t>ti</a:t>
            </a:r>
            <a:r>
              <a:rPr sz="2000" spc="-9" dirty="0" smtClean="0">
                <a:latin typeface="Arial Narrow"/>
                <a:cs typeface="Arial Narrow"/>
              </a:rPr>
              <a:t>o</a:t>
            </a:r>
            <a:r>
              <a:rPr sz="2000" spc="0" dirty="0" smtClean="0">
                <a:latin typeface="Arial Narrow"/>
                <a:cs typeface="Arial Narrow"/>
              </a:rPr>
              <a:t>n</a:t>
            </a:r>
            <a:r>
              <a:rPr sz="2000" spc="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probl</a:t>
            </a:r>
            <a:r>
              <a:rPr sz="2000" spc="-9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ms </a:t>
            </a:r>
            <a:endParaRPr sz="2000">
              <a:latin typeface="Arial Narrow"/>
              <a:cs typeface="Arial Narrow"/>
            </a:endParaRPr>
          </a:p>
          <a:p>
            <a:pPr marL="27025" marR="395774">
              <a:lnSpc>
                <a:spcPts val="2303"/>
              </a:lnSpc>
              <a:spcBef>
                <a:spcPts val="118"/>
              </a:spcBef>
            </a:pPr>
            <a:r>
              <a:rPr sz="2000" spc="0" dirty="0" smtClean="0">
                <a:latin typeface="Arial Narrow"/>
                <a:cs typeface="Arial Narrow"/>
              </a:rPr>
              <a:t>on</a:t>
            </a:r>
            <a:r>
              <a:rPr sz="2000" spc="-9" dirty="0" smtClean="0">
                <a:latin typeface="Arial Narrow"/>
                <a:cs typeface="Arial Narrow"/>
              </a:rPr>
              <a:t>l</a:t>
            </a:r>
            <a:r>
              <a:rPr sz="2000" spc="-125" dirty="0" smtClean="0">
                <a:latin typeface="Arial Narrow"/>
                <a:cs typeface="Arial Narrow"/>
              </a:rPr>
              <a:t>y</a:t>
            </a:r>
            <a:r>
              <a:rPr sz="2000" spc="0" dirty="0" smtClean="0">
                <a:latin typeface="Arial Narrow"/>
                <a:cs typeface="Arial Narrow"/>
              </a:rPr>
              <a:t>.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It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is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b="1" spc="0" dirty="0" smtClean="0">
                <a:latin typeface="Arial Narrow"/>
                <a:cs typeface="Arial Narrow"/>
              </a:rPr>
              <a:t>easiest</a:t>
            </a:r>
            <a:r>
              <a:rPr sz="2000" b="1" spc="-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heat</a:t>
            </a:r>
            <a:r>
              <a:rPr sz="2000" spc="-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c</a:t>
            </a:r>
            <a:r>
              <a:rPr sz="2000" spc="-9" dirty="0" smtClean="0">
                <a:latin typeface="Arial Narrow"/>
                <a:cs typeface="Arial Narrow"/>
              </a:rPr>
              <a:t>o</a:t>
            </a:r>
            <a:r>
              <a:rPr sz="2000" spc="0" dirty="0" smtClean="0">
                <a:latin typeface="Arial Narrow"/>
                <a:cs typeface="Arial Narrow"/>
              </a:rPr>
              <a:t>ndu</a:t>
            </a:r>
            <a:r>
              <a:rPr sz="2000" spc="-14" dirty="0" smtClean="0">
                <a:latin typeface="Arial Narrow"/>
                <a:cs typeface="Arial Narrow"/>
              </a:rPr>
              <a:t>c</a:t>
            </a:r>
            <a:r>
              <a:rPr sz="2000" spc="0" dirty="0" smtClean="0">
                <a:latin typeface="Arial Narrow"/>
                <a:cs typeface="Arial Narrow"/>
              </a:rPr>
              <a:t>ti</a:t>
            </a:r>
            <a:r>
              <a:rPr sz="2000" spc="-9" dirty="0" smtClean="0">
                <a:latin typeface="Arial Narrow"/>
                <a:cs typeface="Arial Narrow"/>
              </a:rPr>
              <a:t>o</a:t>
            </a:r>
            <a:r>
              <a:rPr sz="2000" spc="0" dirty="0" smtClean="0">
                <a:latin typeface="Arial Narrow"/>
                <a:cs typeface="Arial Narrow"/>
              </a:rPr>
              <a:t>n</a:t>
            </a:r>
            <a:r>
              <a:rPr sz="2000" spc="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probl</a:t>
            </a:r>
            <a:r>
              <a:rPr sz="2000" spc="-9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m.</a:t>
            </a:r>
            <a:endParaRPr sz="2000">
              <a:latin typeface="Arial Narrow"/>
              <a:cs typeface="Arial Narrow"/>
            </a:endParaRPr>
          </a:p>
          <a:p>
            <a:pPr marL="27025" marR="43941">
              <a:lnSpc>
                <a:spcPct val="95621"/>
              </a:lnSpc>
              <a:spcBef>
                <a:spcPts val="947"/>
              </a:spcBef>
            </a:pPr>
            <a:r>
              <a:rPr sz="2000" spc="0" dirty="0" smtClean="0">
                <a:latin typeface="Arial Narrow"/>
                <a:cs typeface="Arial Narrow"/>
              </a:rPr>
              <a:t>In</a:t>
            </a:r>
            <a:r>
              <a:rPr sz="2000" spc="-2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on</a:t>
            </a:r>
            <a:r>
              <a:rPr sz="2000" spc="-9" dirty="0" smtClean="0">
                <a:latin typeface="Arial Narrow"/>
                <a:cs typeface="Arial Narrow"/>
              </a:rPr>
              <a:t>e</a:t>
            </a:r>
            <a:r>
              <a:rPr sz="2000" spc="4" dirty="0" smtClean="0">
                <a:latin typeface="Arial Narrow"/>
                <a:cs typeface="Arial Narrow"/>
              </a:rPr>
              <a:t>-</a:t>
            </a:r>
            <a:r>
              <a:rPr sz="2000" spc="0" dirty="0" smtClean="0">
                <a:latin typeface="Arial Narrow"/>
                <a:cs typeface="Arial Narrow"/>
              </a:rPr>
              <a:t>d</a:t>
            </a:r>
            <a:r>
              <a:rPr sz="2000" spc="-9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me</a:t>
            </a:r>
            <a:r>
              <a:rPr sz="2000" spc="-9" dirty="0" smtClean="0">
                <a:latin typeface="Arial Narrow"/>
                <a:cs typeface="Arial Narrow"/>
              </a:rPr>
              <a:t>n</a:t>
            </a:r>
            <a:r>
              <a:rPr sz="2000" spc="-4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i</a:t>
            </a:r>
            <a:r>
              <a:rPr sz="2000" spc="-9" dirty="0" smtClean="0">
                <a:latin typeface="Arial Narrow"/>
                <a:cs typeface="Arial Narrow"/>
              </a:rPr>
              <a:t>o</a:t>
            </a:r>
            <a:r>
              <a:rPr sz="2000" spc="0" dirty="0" smtClean="0">
                <a:latin typeface="Arial Narrow"/>
                <a:cs typeface="Arial Narrow"/>
              </a:rPr>
              <a:t>nal prob</a:t>
            </a:r>
            <a:r>
              <a:rPr sz="2000" spc="-9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em</a:t>
            </a:r>
            <a:r>
              <a:rPr sz="2000" spc="-14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,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te</a:t>
            </a:r>
            <a:r>
              <a:rPr sz="2000" spc="-4" dirty="0" smtClean="0">
                <a:latin typeface="Arial Narrow"/>
                <a:cs typeface="Arial Narrow"/>
              </a:rPr>
              <a:t>m</a:t>
            </a:r>
            <a:r>
              <a:rPr sz="2000" spc="0" dirty="0" smtClean="0">
                <a:latin typeface="Arial Narrow"/>
                <a:cs typeface="Arial Narrow"/>
              </a:rPr>
              <a:t>perat</a:t>
            </a:r>
            <a:r>
              <a:rPr sz="2000" spc="-9" dirty="0" smtClean="0">
                <a:latin typeface="Arial Narrow"/>
                <a:cs typeface="Arial Narrow"/>
              </a:rPr>
              <a:t>u</a:t>
            </a:r>
            <a:r>
              <a:rPr sz="2000" spc="0" dirty="0" smtClean="0">
                <a:latin typeface="Arial Narrow"/>
                <a:cs typeface="Arial Narrow"/>
              </a:rPr>
              <a:t>re</a:t>
            </a:r>
            <a:r>
              <a:rPr sz="2000" spc="-2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grad</a:t>
            </a:r>
            <a:r>
              <a:rPr sz="2000" spc="-9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ent</a:t>
            </a:r>
            <a:r>
              <a:rPr sz="2000" spc="-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e</a:t>
            </a:r>
            <a:r>
              <a:rPr sz="2000" spc="-9" dirty="0" smtClean="0">
                <a:latin typeface="Arial Narrow"/>
                <a:cs typeface="Arial Narrow"/>
              </a:rPr>
              <a:t>x</a:t>
            </a:r>
            <a:r>
              <a:rPr sz="2000" spc="0" dirty="0" smtClean="0">
                <a:latin typeface="Arial Narrow"/>
                <a:cs typeface="Arial Narrow"/>
              </a:rPr>
              <a:t>i</a:t>
            </a:r>
            <a:r>
              <a:rPr sz="2000" spc="-14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ts</a:t>
            </a:r>
            <a:r>
              <a:rPr sz="2000" spc="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a</a:t>
            </a:r>
            <a:r>
              <a:rPr sz="2000" spc="-9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ong </a:t>
            </a:r>
            <a:r>
              <a:rPr sz="2000" b="1" spc="4" dirty="0" smtClean="0">
                <a:latin typeface="Arial Narrow"/>
                <a:cs typeface="Arial Narrow"/>
              </a:rPr>
              <a:t>one</a:t>
            </a:r>
            <a:endParaRPr sz="2000">
              <a:latin typeface="Arial Narrow"/>
              <a:cs typeface="Arial Narrow"/>
            </a:endParaRPr>
          </a:p>
          <a:p>
            <a:pPr marL="27025" marR="43941">
              <a:lnSpc>
                <a:spcPct val="95621"/>
              </a:lnSpc>
              <a:spcBef>
                <a:spcPts val="105"/>
              </a:spcBef>
            </a:pPr>
            <a:r>
              <a:rPr sz="2000" spc="0" dirty="0" smtClean="0">
                <a:latin typeface="Arial Narrow"/>
                <a:cs typeface="Arial Narrow"/>
              </a:rPr>
              <a:t>c</a:t>
            </a:r>
            <a:r>
              <a:rPr sz="2000" spc="-9" dirty="0" smtClean="0">
                <a:latin typeface="Arial Narrow"/>
                <a:cs typeface="Arial Narrow"/>
              </a:rPr>
              <a:t>o</a:t>
            </a:r>
            <a:r>
              <a:rPr sz="2000" spc="0" dirty="0" smtClean="0">
                <a:latin typeface="Arial Narrow"/>
                <a:cs typeface="Arial Narrow"/>
              </a:rPr>
              <a:t>ordin</a:t>
            </a:r>
            <a:r>
              <a:rPr sz="2000" spc="-9" dirty="0" smtClean="0">
                <a:latin typeface="Arial Narrow"/>
                <a:cs typeface="Arial Narrow"/>
              </a:rPr>
              <a:t>a</a:t>
            </a:r>
            <a:r>
              <a:rPr sz="2000" spc="0" dirty="0" smtClean="0">
                <a:latin typeface="Arial Narrow"/>
                <a:cs typeface="Arial Narrow"/>
              </a:rPr>
              <a:t>te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a</a:t>
            </a:r>
            <a:r>
              <a:rPr sz="2000" spc="-9" dirty="0" smtClean="0">
                <a:latin typeface="Arial Narrow"/>
                <a:cs typeface="Arial Narrow"/>
              </a:rPr>
              <a:t>x</a:t>
            </a:r>
            <a:r>
              <a:rPr sz="2000" spc="0" dirty="0" smtClean="0">
                <a:latin typeface="Arial Narrow"/>
                <a:cs typeface="Arial Narrow"/>
              </a:rPr>
              <a:t>is on</a:t>
            </a:r>
            <a:r>
              <a:rPr sz="2000" spc="-9" dirty="0" smtClean="0">
                <a:latin typeface="Arial Narrow"/>
                <a:cs typeface="Arial Narrow"/>
              </a:rPr>
              <a:t>l</a:t>
            </a:r>
            <a:r>
              <a:rPr sz="2000" spc="-125" dirty="0" smtClean="0">
                <a:latin typeface="Arial Narrow"/>
                <a:cs typeface="Arial Narrow"/>
              </a:rPr>
              <a:t>y</a:t>
            </a:r>
            <a:r>
              <a:rPr sz="2000" spc="0" dirty="0" smtClean="0">
                <a:latin typeface="Arial Narrow"/>
                <a:cs typeface="Arial Narrow"/>
              </a:rPr>
              <a:t>.</a:t>
            </a:r>
            <a:endParaRPr sz="2000">
              <a:latin typeface="Arial Narrow"/>
              <a:cs typeface="Arial Narrow"/>
            </a:endParaRPr>
          </a:p>
          <a:p>
            <a:pPr marL="27025" marR="43941">
              <a:lnSpc>
                <a:spcPct val="95621"/>
              </a:lnSpc>
              <a:spcBef>
                <a:spcPts val="1154"/>
              </a:spcBef>
            </a:pPr>
            <a:r>
              <a:rPr sz="2000" b="1" u="heavy" spc="0" dirty="0" smtClean="0">
                <a:solidFill>
                  <a:srgbClr val="CC9900"/>
                </a:solidFill>
                <a:latin typeface="Arial Narrow"/>
                <a:cs typeface="Arial Narrow"/>
              </a:rPr>
              <a:t>O</a:t>
            </a:r>
            <a:r>
              <a:rPr sz="2000" b="1" u="heavy" spc="4" dirty="0" smtClean="0">
                <a:solidFill>
                  <a:srgbClr val="CC9900"/>
                </a:solidFill>
                <a:latin typeface="Arial Narrow"/>
                <a:cs typeface="Arial Narrow"/>
              </a:rPr>
              <a:t>b</a:t>
            </a:r>
            <a:r>
              <a:rPr sz="2000" b="1" u="heavy" spc="0" dirty="0" smtClean="0">
                <a:solidFill>
                  <a:srgbClr val="CC9900"/>
                </a:solidFill>
                <a:latin typeface="Arial Narrow"/>
                <a:cs typeface="Arial Narrow"/>
              </a:rPr>
              <a:t>je</a:t>
            </a:r>
            <a:r>
              <a:rPr sz="2000" b="1" u="heavy" spc="-9" dirty="0" smtClean="0">
                <a:solidFill>
                  <a:srgbClr val="CC9900"/>
                </a:solidFill>
                <a:latin typeface="Arial Narrow"/>
                <a:cs typeface="Arial Narrow"/>
              </a:rPr>
              <a:t>c</a:t>
            </a:r>
            <a:r>
              <a:rPr sz="2000" b="1" u="heavy" spc="0" dirty="0" smtClean="0">
                <a:solidFill>
                  <a:srgbClr val="CC9900"/>
                </a:solidFill>
                <a:latin typeface="Arial Narrow"/>
                <a:cs typeface="Arial Narrow"/>
              </a:rPr>
              <a:t>tive</a:t>
            </a:r>
            <a:endParaRPr sz="2000">
              <a:latin typeface="Arial Narrow"/>
              <a:cs typeface="Arial Narrow"/>
            </a:endParaRPr>
          </a:p>
          <a:p>
            <a:pPr marL="12700">
              <a:lnSpc>
                <a:spcPct val="95825"/>
              </a:lnSpc>
              <a:spcBef>
                <a:spcPts val="1082"/>
              </a:spcBef>
            </a:pPr>
            <a:r>
              <a:rPr sz="2000" spc="0" dirty="0" smtClean="0">
                <a:latin typeface="Arial Narrow"/>
                <a:cs typeface="Arial Narrow"/>
              </a:rPr>
              <a:t>The</a:t>
            </a:r>
            <a:r>
              <a:rPr sz="2000" spc="-2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ob</a:t>
            </a:r>
            <a:r>
              <a:rPr sz="2000" spc="-9" dirty="0" smtClean="0">
                <a:latin typeface="Arial Narrow"/>
                <a:cs typeface="Arial Narrow"/>
              </a:rPr>
              <a:t>j</a:t>
            </a:r>
            <a:r>
              <a:rPr sz="2000" spc="0" dirty="0" smtClean="0">
                <a:latin typeface="Arial Narrow"/>
                <a:cs typeface="Arial Narrow"/>
              </a:rPr>
              <a:t>e</a:t>
            </a:r>
            <a:r>
              <a:rPr sz="2000" spc="-9" dirty="0" smtClean="0">
                <a:latin typeface="Arial Narrow"/>
                <a:cs typeface="Arial Narrow"/>
              </a:rPr>
              <a:t>c</a:t>
            </a:r>
            <a:r>
              <a:rPr sz="2000" spc="0" dirty="0" smtClean="0">
                <a:latin typeface="Arial Narrow"/>
                <a:cs typeface="Arial Narrow"/>
              </a:rPr>
              <a:t>t</a:t>
            </a:r>
            <a:r>
              <a:rPr sz="2000" spc="-4" dirty="0" smtClean="0">
                <a:latin typeface="Arial Narrow"/>
                <a:cs typeface="Arial Narrow"/>
              </a:rPr>
              <a:t>iv</a:t>
            </a:r>
            <a:r>
              <a:rPr sz="2000" spc="0" dirty="0" smtClean="0">
                <a:latin typeface="Arial Narrow"/>
                <a:cs typeface="Arial Narrow"/>
              </a:rPr>
              <a:t>e</a:t>
            </a:r>
            <a:r>
              <a:rPr sz="2000" spc="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of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our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an</a:t>
            </a:r>
            <a:r>
              <a:rPr sz="2000" spc="-9" dirty="0" smtClean="0">
                <a:latin typeface="Arial Narrow"/>
                <a:cs typeface="Arial Narrow"/>
              </a:rPr>
              <a:t>a</a:t>
            </a:r>
            <a:r>
              <a:rPr sz="2000" spc="0" dirty="0" smtClean="0">
                <a:latin typeface="Arial Narrow"/>
                <a:cs typeface="Arial Narrow"/>
              </a:rPr>
              <a:t>l</a:t>
            </a:r>
            <a:r>
              <a:rPr sz="2000" spc="-14" dirty="0" smtClean="0">
                <a:latin typeface="Arial Narrow"/>
                <a:cs typeface="Arial Narrow"/>
              </a:rPr>
              <a:t>y</a:t>
            </a:r>
            <a:r>
              <a:rPr sz="2000" spc="-4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is</a:t>
            </a:r>
            <a:r>
              <a:rPr sz="2000" spc="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is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to</a:t>
            </a:r>
            <a:r>
              <a:rPr sz="2000" spc="-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de</a:t>
            </a:r>
            <a:r>
              <a:rPr sz="2000" spc="-9" dirty="0" smtClean="0">
                <a:latin typeface="Arial Narrow"/>
                <a:cs typeface="Arial Narrow"/>
              </a:rPr>
              <a:t>t</a:t>
            </a:r>
            <a:r>
              <a:rPr sz="2000" spc="0" dirty="0" smtClean="0">
                <a:latin typeface="Arial Narrow"/>
                <a:cs typeface="Arial Narrow"/>
              </a:rPr>
              <a:t>erm</a:t>
            </a:r>
            <a:r>
              <a:rPr sz="2000" spc="-4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ne;</a:t>
            </a:r>
            <a:r>
              <a:rPr sz="2000" spc="-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a)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t</a:t>
            </a:r>
            <a:r>
              <a:rPr sz="2000" i="1" spc="-9" dirty="0" smtClean="0">
                <a:latin typeface="Times New Roman"/>
                <a:cs typeface="Times New Roman"/>
              </a:rPr>
              <a:t>e</a:t>
            </a:r>
            <a:r>
              <a:rPr sz="2000" i="1" spc="0" dirty="0" smtClean="0">
                <a:latin typeface="Times New Roman"/>
                <a:cs typeface="Times New Roman"/>
              </a:rPr>
              <a:t>m</a:t>
            </a:r>
            <a:r>
              <a:rPr sz="2000" i="1" spc="4" dirty="0" smtClean="0">
                <a:latin typeface="Times New Roman"/>
                <a:cs typeface="Times New Roman"/>
              </a:rPr>
              <a:t>p</a:t>
            </a:r>
            <a:r>
              <a:rPr sz="2000" i="1" spc="0" dirty="0" smtClean="0">
                <a:latin typeface="Times New Roman"/>
                <a:cs typeface="Times New Roman"/>
              </a:rPr>
              <a:t>eratu</a:t>
            </a:r>
            <a:r>
              <a:rPr sz="2000" i="1" spc="-69" dirty="0" smtClean="0">
                <a:latin typeface="Times New Roman"/>
                <a:cs typeface="Times New Roman"/>
              </a:rPr>
              <a:t>r</a:t>
            </a:r>
            <a:r>
              <a:rPr sz="2000" i="1" spc="0" dirty="0" smtClean="0">
                <a:latin typeface="Times New Roman"/>
                <a:cs typeface="Times New Roman"/>
              </a:rPr>
              <a:t>e</a:t>
            </a:r>
            <a:r>
              <a:rPr sz="2000" i="1" spc="-44" dirty="0" smtClean="0">
                <a:latin typeface="Times New Roman"/>
                <a:cs typeface="Times New Roman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dis</a:t>
            </a:r>
            <a:r>
              <a:rPr sz="2000" i="1" spc="-9" dirty="0" smtClean="0">
                <a:latin typeface="Times New Roman"/>
                <a:cs typeface="Times New Roman"/>
              </a:rPr>
              <a:t>t</a:t>
            </a:r>
            <a:r>
              <a:rPr sz="2000" i="1" spc="0" dirty="0" smtClean="0">
                <a:latin typeface="Times New Roman"/>
                <a:cs typeface="Times New Roman"/>
              </a:rPr>
              <a:t>r</a:t>
            </a:r>
            <a:r>
              <a:rPr sz="2000" i="1" spc="-4" dirty="0" smtClean="0">
                <a:latin typeface="Times New Roman"/>
                <a:cs typeface="Times New Roman"/>
              </a:rPr>
              <a:t>i</a:t>
            </a:r>
            <a:r>
              <a:rPr sz="2000" i="1" spc="0" dirty="0" smtClean="0">
                <a:latin typeface="Times New Roman"/>
                <a:cs typeface="Times New Roman"/>
              </a:rPr>
              <a:t>b</a:t>
            </a:r>
            <a:r>
              <a:rPr sz="2000" i="1" spc="9" dirty="0" smtClean="0">
                <a:latin typeface="Times New Roman"/>
                <a:cs typeface="Times New Roman"/>
              </a:rPr>
              <a:t>u</a:t>
            </a:r>
            <a:r>
              <a:rPr sz="2000" i="1" spc="0" dirty="0" smtClean="0">
                <a:latin typeface="Times New Roman"/>
                <a:cs typeface="Times New Roman"/>
              </a:rPr>
              <a:t>t</a:t>
            </a:r>
            <a:r>
              <a:rPr sz="2000" i="1" spc="-9" dirty="0" smtClean="0">
                <a:latin typeface="Times New Roman"/>
                <a:cs typeface="Times New Roman"/>
              </a:rPr>
              <a:t>i</a:t>
            </a:r>
            <a:r>
              <a:rPr sz="2000" i="1" spc="0" dirty="0" smtClean="0">
                <a:latin typeface="Times New Roman"/>
                <a:cs typeface="Times New Roman"/>
              </a:rPr>
              <a:t>on</a:t>
            </a:r>
            <a:endParaRPr sz="2000">
              <a:latin typeface="Times New Roman"/>
              <a:cs typeface="Times New Roman"/>
            </a:endParaRPr>
          </a:p>
          <a:p>
            <a:pPr marL="12700" marR="43941">
              <a:lnSpc>
                <a:spcPct val="95825"/>
              </a:lnSpc>
              <a:spcBef>
                <a:spcPts val="90"/>
              </a:spcBef>
            </a:pPr>
            <a:r>
              <a:rPr sz="2000" spc="0" dirty="0" smtClean="0">
                <a:latin typeface="Arial Narrow"/>
                <a:cs typeface="Arial Narrow"/>
              </a:rPr>
              <a:t>with</a:t>
            </a:r>
            <a:r>
              <a:rPr sz="2000" spc="-9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n</a:t>
            </a:r>
            <a:r>
              <a:rPr sz="2000" spc="-2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 </a:t>
            </a:r>
            <a:r>
              <a:rPr sz="2000" spc="-9" dirty="0" smtClean="0">
                <a:latin typeface="Arial Narrow"/>
                <a:cs typeface="Arial Narrow"/>
              </a:rPr>
              <a:t>b</a:t>
            </a:r>
            <a:r>
              <a:rPr sz="2000" spc="0" dirty="0" smtClean="0">
                <a:latin typeface="Arial Narrow"/>
                <a:cs typeface="Arial Narrow"/>
              </a:rPr>
              <a:t>ody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an</a:t>
            </a:r>
            <a:r>
              <a:rPr sz="2000" spc="-4" dirty="0" smtClean="0">
                <a:latin typeface="Arial Narrow"/>
                <a:cs typeface="Arial Narrow"/>
              </a:rPr>
              <a:t>d</a:t>
            </a:r>
            <a:r>
              <a:rPr sz="2000" spc="0" dirty="0" smtClean="0">
                <a:latin typeface="Arial Narrow"/>
                <a:cs typeface="Arial Narrow"/>
              </a:rPr>
              <a:t>,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b)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 </a:t>
            </a:r>
            <a:r>
              <a:rPr sz="2000" i="1" spc="0" dirty="0" smtClean="0">
                <a:latin typeface="Times New Roman"/>
                <a:cs typeface="Times New Roman"/>
              </a:rPr>
              <a:t>a</a:t>
            </a:r>
            <a:r>
              <a:rPr sz="2000" i="1" spc="9" dirty="0" smtClean="0">
                <a:latin typeface="Times New Roman"/>
                <a:cs typeface="Times New Roman"/>
              </a:rPr>
              <a:t>m</a:t>
            </a:r>
            <a:r>
              <a:rPr sz="2000" i="1" spc="0" dirty="0" smtClean="0">
                <a:latin typeface="Times New Roman"/>
                <a:cs typeface="Times New Roman"/>
              </a:rPr>
              <a:t>o</a:t>
            </a:r>
            <a:r>
              <a:rPr sz="2000" i="1" spc="9" dirty="0" smtClean="0">
                <a:latin typeface="Times New Roman"/>
                <a:cs typeface="Times New Roman"/>
              </a:rPr>
              <a:t>u</a:t>
            </a:r>
            <a:r>
              <a:rPr sz="2000" i="1" spc="0" dirty="0" smtClean="0">
                <a:latin typeface="Times New Roman"/>
                <a:cs typeface="Times New Roman"/>
              </a:rPr>
              <a:t>nt</a:t>
            </a:r>
            <a:r>
              <a:rPr sz="2000" i="1" spc="-44" dirty="0" smtClean="0">
                <a:latin typeface="Times New Roman"/>
                <a:cs typeface="Times New Roman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of</a:t>
            </a:r>
            <a:r>
              <a:rPr sz="2000" i="1" spc="-4" dirty="0" smtClean="0">
                <a:latin typeface="Times New Roman"/>
                <a:cs typeface="Times New Roman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he</a:t>
            </a:r>
            <a:r>
              <a:rPr sz="2000" i="1" spc="9" dirty="0" smtClean="0">
                <a:latin typeface="Times New Roman"/>
                <a:cs typeface="Times New Roman"/>
              </a:rPr>
              <a:t>a</a:t>
            </a:r>
            <a:r>
              <a:rPr sz="2000" i="1" spc="0" dirty="0" smtClean="0">
                <a:latin typeface="Times New Roman"/>
                <a:cs typeface="Times New Roman"/>
              </a:rPr>
              <a:t>t</a:t>
            </a:r>
            <a:r>
              <a:rPr sz="2000" i="1" spc="-25" dirty="0" smtClean="0">
                <a:latin typeface="Times New Roman"/>
                <a:cs typeface="Times New Roman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tra</a:t>
            </a:r>
            <a:r>
              <a:rPr sz="2000" i="1" spc="4" dirty="0" smtClean="0">
                <a:latin typeface="Times New Roman"/>
                <a:cs typeface="Times New Roman"/>
              </a:rPr>
              <a:t>n</a:t>
            </a:r>
            <a:r>
              <a:rPr sz="2000" i="1" spc="0" dirty="0" smtClean="0">
                <a:latin typeface="Times New Roman"/>
                <a:cs typeface="Times New Roman"/>
              </a:rPr>
              <a:t>sf</a:t>
            </a:r>
            <a:r>
              <a:rPr sz="2000" i="1" spc="-4" dirty="0" smtClean="0">
                <a:latin typeface="Times New Roman"/>
                <a:cs typeface="Times New Roman"/>
              </a:rPr>
              <a:t>e</a:t>
            </a:r>
            <a:r>
              <a:rPr sz="2000" i="1" spc="0" dirty="0" smtClean="0">
                <a:latin typeface="Times New Roman"/>
                <a:cs typeface="Times New Roman"/>
              </a:rPr>
              <a:t>r</a:t>
            </a:r>
            <a:r>
              <a:rPr sz="2000" i="1" spc="-69" dirty="0" smtClean="0">
                <a:latin typeface="Times New Roman"/>
                <a:cs typeface="Times New Roman"/>
              </a:rPr>
              <a:t>r</a:t>
            </a:r>
            <a:r>
              <a:rPr sz="2000" i="1" spc="0" dirty="0" smtClean="0">
                <a:latin typeface="Times New Roman"/>
                <a:cs typeface="Times New Roman"/>
              </a:rPr>
              <a:t>ed</a:t>
            </a:r>
            <a:r>
              <a:rPr sz="2000" i="1" spc="-39" dirty="0" smtClean="0">
                <a:latin typeface="Times New Roman"/>
                <a:cs typeface="Times New Roman"/>
              </a:rPr>
              <a:t> </a:t>
            </a:r>
            <a:r>
              <a:rPr sz="2000" i="1" spc="-9" dirty="0" smtClean="0">
                <a:latin typeface="Times New Roman"/>
                <a:cs typeface="Times New Roman"/>
              </a:rPr>
              <a:t>(</a:t>
            </a:r>
            <a:r>
              <a:rPr sz="2000" i="1" spc="0" dirty="0" smtClean="0">
                <a:latin typeface="Times New Roman"/>
                <a:cs typeface="Times New Roman"/>
              </a:rPr>
              <a:t>he</a:t>
            </a:r>
            <a:r>
              <a:rPr sz="2000" i="1" spc="9" dirty="0" smtClean="0">
                <a:latin typeface="Times New Roman"/>
                <a:cs typeface="Times New Roman"/>
              </a:rPr>
              <a:t>a</a:t>
            </a:r>
            <a:r>
              <a:rPr sz="2000" i="1" spc="0" dirty="0" smtClean="0">
                <a:latin typeface="Times New Roman"/>
                <a:cs typeface="Times New Roman"/>
              </a:rPr>
              <a:t>t</a:t>
            </a:r>
            <a:r>
              <a:rPr sz="2000" i="1" spc="-25" dirty="0" smtClean="0">
                <a:latin typeface="Times New Roman"/>
                <a:cs typeface="Times New Roman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f</a:t>
            </a:r>
            <a:r>
              <a:rPr sz="2000" i="1" spc="-9" dirty="0" smtClean="0">
                <a:latin typeface="Times New Roman"/>
                <a:cs typeface="Times New Roman"/>
              </a:rPr>
              <a:t>l</a:t>
            </a:r>
            <a:r>
              <a:rPr sz="2000" i="1" spc="0" dirty="0" smtClean="0">
                <a:latin typeface="Times New Roman"/>
                <a:cs typeface="Times New Roman"/>
              </a:rPr>
              <a:t>ux</a:t>
            </a:r>
            <a:r>
              <a:rPr sz="2000" i="1" spc="-4" dirty="0" smtClean="0">
                <a:latin typeface="Times New Roman"/>
                <a:cs typeface="Times New Roman"/>
              </a:rPr>
              <a:t>)</a:t>
            </a:r>
            <a:r>
              <a:rPr sz="2000" spc="0" dirty="0" smtClean="0">
                <a:latin typeface="Arial Narrow"/>
                <a:cs typeface="Arial Narrow"/>
              </a:rPr>
              <a:t>.</a:t>
            </a:r>
            <a:endParaRPr sz="2000">
              <a:latin typeface="Arial Narrow"/>
              <a:cs typeface="Arial Narro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02026" y="4100467"/>
            <a:ext cx="248120" cy="3191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30"/>
              </a:lnSpc>
              <a:spcBef>
                <a:spcPts val="121"/>
              </a:spcBef>
            </a:pPr>
            <a:r>
              <a:rPr sz="2925" i="1" spc="-204" baseline="7432" dirty="0" smtClean="0">
                <a:latin typeface="Times New Roman"/>
                <a:cs typeface="Times New Roman"/>
              </a:rPr>
              <a:t>T</a:t>
            </a:r>
            <a:r>
              <a:rPr sz="1725" spc="0" baseline="-12603" dirty="0" smtClean="0">
                <a:latin typeface="Times New Roman"/>
                <a:cs typeface="Times New Roman"/>
              </a:rPr>
              <a:t>1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02023" y="4143493"/>
            <a:ext cx="265601" cy="3196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35"/>
              </a:lnSpc>
              <a:spcBef>
                <a:spcPts val="121"/>
              </a:spcBef>
            </a:pPr>
            <a:r>
              <a:rPr sz="2925" i="1" spc="-89" baseline="7432" dirty="0" smtClean="0">
                <a:latin typeface="Times New Roman"/>
                <a:cs typeface="Times New Roman"/>
              </a:rPr>
              <a:t>T</a:t>
            </a:r>
            <a:r>
              <a:rPr sz="1725" spc="0" baseline="-12603" dirty="0" smtClean="0">
                <a:latin typeface="Times New Roman"/>
                <a:cs typeface="Times New Roman"/>
              </a:rPr>
              <a:t>2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119376" y="4143493"/>
            <a:ext cx="260793" cy="3196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35"/>
              </a:lnSpc>
              <a:spcBef>
                <a:spcPts val="121"/>
              </a:spcBef>
            </a:pPr>
            <a:r>
              <a:rPr sz="2925" i="1" spc="-119" baseline="7432" dirty="0" smtClean="0">
                <a:latin typeface="Times New Roman"/>
                <a:cs typeface="Times New Roman"/>
              </a:rPr>
              <a:t>T</a:t>
            </a:r>
            <a:r>
              <a:rPr sz="1725" spc="0" baseline="-12603" dirty="0" smtClean="0">
                <a:latin typeface="Times New Roman"/>
                <a:cs typeface="Times New Roman"/>
              </a:rPr>
              <a:t>3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56288" y="4394499"/>
            <a:ext cx="288316" cy="34958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65"/>
              </a:lnSpc>
              <a:spcBef>
                <a:spcPts val="133"/>
              </a:spcBef>
            </a:pPr>
            <a:r>
              <a:rPr sz="3225" i="1" spc="64" baseline="8089" dirty="0" smtClean="0">
                <a:latin typeface="Times New Roman"/>
                <a:cs typeface="Times New Roman"/>
              </a:rPr>
              <a:t>q</a:t>
            </a:r>
            <a:r>
              <a:rPr sz="1875" i="1" spc="0" baseline="-11595" dirty="0" smtClean="0">
                <a:latin typeface="Times New Roman"/>
                <a:cs typeface="Times New Roman"/>
              </a:rPr>
              <a:t>x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511038" y="4724586"/>
            <a:ext cx="188957" cy="3014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15"/>
              </a:lnSpc>
              <a:spcBef>
                <a:spcPts val="115"/>
              </a:spcBef>
            </a:pPr>
            <a:r>
              <a:rPr sz="2150" i="1" spc="0" dirty="0" smtClean="0">
                <a:latin typeface="Times New Roman"/>
                <a:cs typeface="Times New Roman"/>
              </a:rPr>
              <a:t>x</a:t>
            </a:r>
            <a:endParaRPr sz="21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object 41"/>
          <p:cNvSpPr/>
          <p:nvPr/>
        </p:nvSpPr>
        <p:spPr>
          <a:xfrm>
            <a:off x="2037641" y="2825027"/>
            <a:ext cx="291231" cy="0"/>
          </a:xfrm>
          <a:custGeom>
            <a:avLst/>
            <a:gdLst/>
            <a:ahLst/>
            <a:cxnLst/>
            <a:rect l="l" t="t" r="r" b="b"/>
            <a:pathLst>
              <a:path w="291231">
                <a:moveTo>
                  <a:pt x="0" y="0"/>
                </a:moveTo>
                <a:lnTo>
                  <a:pt x="291231" y="0"/>
                </a:lnTo>
              </a:path>
            </a:pathLst>
          </a:custGeom>
          <a:ln w="1122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685001" y="2825027"/>
            <a:ext cx="350673" cy="0"/>
          </a:xfrm>
          <a:custGeom>
            <a:avLst/>
            <a:gdLst/>
            <a:ahLst/>
            <a:cxnLst/>
            <a:rect l="l" t="t" r="r" b="b"/>
            <a:pathLst>
              <a:path w="350673">
                <a:moveTo>
                  <a:pt x="0" y="0"/>
                </a:moveTo>
                <a:lnTo>
                  <a:pt x="350673" y="0"/>
                </a:lnTo>
              </a:path>
            </a:pathLst>
          </a:custGeom>
          <a:ln w="1122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556666" y="260786"/>
            <a:ext cx="6789029" cy="19673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2754">
              <a:lnSpc>
                <a:spcPts val="1939"/>
              </a:lnSpc>
              <a:spcBef>
                <a:spcPts val="97"/>
              </a:spcBef>
            </a:pPr>
            <a:endParaRPr sz="1800" dirty="0">
              <a:latin typeface="Arial"/>
              <a:cs typeface="Arial"/>
            </a:endParaRPr>
          </a:p>
          <a:p>
            <a:pPr marL="87376" marR="32754">
              <a:lnSpc>
                <a:spcPct val="95621"/>
              </a:lnSpc>
              <a:spcBef>
                <a:spcPts val="1299"/>
              </a:spcBef>
            </a:pPr>
            <a:r>
              <a:rPr sz="2400" spc="0" dirty="0" smtClean="0">
                <a:solidFill>
                  <a:srgbClr val="CC0000"/>
                </a:solidFill>
                <a:latin typeface="Arial Narrow"/>
                <a:cs typeface="Arial Narrow"/>
              </a:rPr>
              <a:t>E</a:t>
            </a:r>
            <a:r>
              <a:rPr sz="2400" spc="-9" dirty="0" smtClean="0">
                <a:solidFill>
                  <a:srgbClr val="CC0000"/>
                </a:solidFill>
                <a:latin typeface="Arial Narrow"/>
                <a:cs typeface="Arial Narrow"/>
              </a:rPr>
              <a:t>l</a:t>
            </a:r>
            <a:r>
              <a:rPr sz="2400" spc="0" dirty="0" smtClean="0">
                <a:solidFill>
                  <a:srgbClr val="CC0000"/>
                </a:solidFill>
                <a:latin typeface="Arial Narrow"/>
                <a:cs typeface="Arial Narrow"/>
              </a:rPr>
              <a:t>ement</a:t>
            </a:r>
            <a:r>
              <a:rPr sz="2400" spc="14" dirty="0" smtClean="0">
                <a:solidFill>
                  <a:srgbClr val="CC0000"/>
                </a:solidFill>
                <a:latin typeface="Arial Narrow"/>
                <a:cs typeface="Arial Narrow"/>
              </a:rPr>
              <a:t> </a:t>
            </a:r>
            <a:r>
              <a:rPr sz="2400" spc="0" dirty="0" smtClean="0">
                <a:solidFill>
                  <a:srgbClr val="CC0000"/>
                </a:solidFill>
                <a:latin typeface="Arial Narrow"/>
                <a:cs typeface="Arial Narrow"/>
              </a:rPr>
              <a:t>C</a:t>
            </a:r>
            <a:r>
              <a:rPr sz="2400" spc="-4" dirty="0" smtClean="0">
                <a:solidFill>
                  <a:srgbClr val="CC0000"/>
                </a:solidFill>
                <a:latin typeface="Arial Narrow"/>
                <a:cs typeface="Arial Narrow"/>
              </a:rPr>
              <a:t>o</a:t>
            </a:r>
            <a:r>
              <a:rPr sz="2400" spc="0" dirty="0" smtClean="0">
                <a:solidFill>
                  <a:srgbClr val="CC0000"/>
                </a:solidFill>
                <a:latin typeface="Arial Narrow"/>
                <a:cs typeface="Arial Narrow"/>
              </a:rPr>
              <a:t>nd</a:t>
            </a:r>
            <a:r>
              <a:rPr sz="2400" spc="-9" dirty="0" smtClean="0">
                <a:solidFill>
                  <a:srgbClr val="CC0000"/>
                </a:solidFill>
                <a:latin typeface="Arial Narrow"/>
                <a:cs typeface="Arial Narrow"/>
              </a:rPr>
              <a:t>u</a:t>
            </a:r>
            <a:r>
              <a:rPr sz="2400" spc="0" dirty="0" smtClean="0">
                <a:solidFill>
                  <a:srgbClr val="CC0000"/>
                </a:solidFill>
                <a:latin typeface="Arial Narrow"/>
                <a:cs typeface="Arial Narrow"/>
              </a:rPr>
              <a:t>cti</a:t>
            </a:r>
            <a:r>
              <a:rPr sz="2400" spc="9" dirty="0" smtClean="0">
                <a:solidFill>
                  <a:srgbClr val="CC0000"/>
                </a:solidFill>
                <a:latin typeface="Arial Narrow"/>
                <a:cs typeface="Arial Narrow"/>
              </a:rPr>
              <a:t>v</a:t>
            </a:r>
            <a:r>
              <a:rPr sz="2400" spc="0" dirty="0" smtClean="0">
                <a:solidFill>
                  <a:srgbClr val="CC0000"/>
                </a:solidFill>
                <a:latin typeface="Arial Narrow"/>
                <a:cs typeface="Arial Narrow"/>
              </a:rPr>
              <a:t>ity</a:t>
            </a:r>
            <a:r>
              <a:rPr sz="2400" spc="50" dirty="0" smtClean="0">
                <a:solidFill>
                  <a:srgbClr val="CC0000"/>
                </a:solidFill>
                <a:latin typeface="Arial Narrow"/>
                <a:cs typeface="Arial Narrow"/>
              </a:rPr>
              <a:t> </a:t>
            </a:r>
            <a:r>
              <a:rPr sz="2400" spc="0" dirty="0" smtClean="0">
                <a:solidFill>
                  <a:srgbClr val="CC0000"/>
                </a:solidFill>
                <a:latin typeface="Arial Narrow"/>
                <a:cs typeface="Arial Narrow"/>
              </a:rPr>
              <a:t>Mat</a:t>
            </a:r>
            <a:r>
              <a:rPr sz="2400" spc="9" dirty="0" smtClean="0">
                <a:solidFill>
                  <a:srgbClr val="CC0000"/>
                </a:solidFill>
                <a:latin typeface="Arial Narrow"/>
                <a:cs typeface="Arial Narrow"/>
              </a:rPr>
              <a:t>r</a:t>
            </a:r>
            <a:r>
              <a:rPr sz="2400" spc="0" dirty="0" smtClean="0">
                <a:solidFill>
                  <a:srgbClr val="CC0000"/>
                </a:solidFill>
                <a:latin typeface="Arial Narrow"/>
                <a:cs typeface="Arial Narrow"/>
              </a:rPr>
              <a:t>ix</a:t>
            </a:r>
            <a:endParaRPr sz="2400" dirty="0">
              <a:latin typeface="Arial Narrow"/>
              <a:cs typeface="Arial Narrow"/>
            </a:endParaRPr>
          </a:p>
          <a:p>
            <a:pPr marL="120599">
              <a:lnSpc>
                <a:spcPts val="2400"/>
              </a:lnSpc>
              <a:spcBef>
                <a:spcPts val="1462"/>
              </a:spcBef>
            </a:pPr>
            <a:r>
              <a:rPr sz="2000" spc="0" dirty="0" smtClean="0">
                <a:latin typeface="Arial Narrow"/>
                <a:cs typeface="Arial Narrow"/>
              </a:rPr>
              <a:t>The</a:t>
            </a:r>
            <a:r>
              <a:rPr sz="2000" spc="-2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e</a:t>
            </a:r>
            <a:r>
              <a:rPr sz="2000" spc="-4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eme</a:t>
            </a:r>
            <a:r>
              <a:rPr sz="2000" spc="-4" dirty="0" smtClean="0">
                <a:latin typeface="Arial Narrow"/>
                <a:cs typeface="Arial Narrow"/>
              </a:rPr>
              <a:t>n</a:t>
            </a:r>
            <a:r>
              <a:rPr sz="2000" spc="0" dirty="0" smtClean="0">
                <a:latin typeface="Arial Narrow"/>
                <a:cs typeface="Arial Narrow"/>
              </a:rPr>
              <a:t>t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co</a:t>
            </a:r>
            <a:r>
              <a:rPr sz="2000" i="1" spc="9" dirty="0" smtClean="0">
                <a:latin typeface="Times New Roman"/>
                <a:cs typeface="Times New Roman"/>
              </a:rPr>
              <a:t>n</a:t>
            </a:r>
            <a:r>
              <a:rPr sz="2000" i="1" spc="0" dirty="0" smtClean="0">
                <a:latin typeface="Times New Roman"/>
                <a:cs typeface="Times New Roman"/>
              </a:rPr>
              <a:t>d</a:t>
            </a:r>
            <a:r>
              <a:rPr sz="2000" i="1" spc="9" dirty="0" smtClean="0">
                <a:latin typeface="Times New Roman"/>
                <a:cs typeface="Times New Roman"/>
              </a:rPr>
              <a:t>u</a:t>
            </a:r>
            <a:r>
              <a:rPr sz="2000" i="1" spc="0" dirty="0" smtClean="0">
                <a:latin typeface="Times New Roman"/>
                <a:cs typeface="Times New Roman"/>
              </a:rPr>
              <a:t>c</a:t>
            </a:r>
            <a:r>
              <a:rPr sz="2000" i="1" spc="-4" dirty="0" smtClean="0">
                <a:latin typeface="Times New Roman"/>
                <a:cs typeface="Times New Roman"/>
              </a:rPr>
              <a:t>t</a:t>
            </a:r>
            <a:r>
              <a:rPr sz="2000" i="1" spc="0" dirty="0" smtClean="0">
                <a:latin typeface="Times New Roman"/>
                <a:cs typeface="Times New Roman"/>
              </a:rPr>
              <a:t>i</a:t>
            </a:r>
            <a:r>
              <a:rPr sz="2000" i="1" spc="-4" dirty="0" smtClean="0">
                <a:latin typeface="Times New Roman"/>
                <a:cs typeface="Times New Roman"/>
              </a:rPr>
              <a:t>v</a:t>
            </a:r>
            <a:r>
              <a:rPr sz="2000" i="1" spc="0" dirty="0" smtClean="0">
                <a:latin typeface="Times New Roman"/>
                <a:cs typeface="Times New Roman"/>
              </a:rPr>
              <a:t>i</a:t>
            </a:r>
            <a:r>
              <a:rPr sz="2000" i="1" spc="-9" dirty="0" smtClean="0">
                <a:latin typeface="Times New Roman"/>
                <a:cs typeface="Times New Roman"/>
              </a:rPr>
              <a:t>t</a:t>
            </a:r>
            <a:r>
              <a:rPr sz="2000" i="1" spc="0" dirty="0" smtClean="0">
                <a:latin typeface="Times New Roman"/>
                <a:cs typeface="Times New Roman"/>
              </a:rPr>
              <a:t>y</a:t>
            </a:r>
            <a:r>
              <a:rPr sz="2000" i="1" spc="-44" dirty="0" smtClean="0">
                <a:latin typeface="Times New Roman"/>
                <a:cs typeface="Times New Roman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m</a:t>
            </a:r>
            <a:r>
              <a:rPr sz="2000" i="1" spc="9" dirty="0" smtClean="0">
                <a:latin typeface="Times New Roman"/>
                <a:cs typeface="Times New Roman"/>
              </a:rPr>
              <a:t>a</a:t>
            </a:r>
            <a:r>
              <a:rPr sz="2000" i="1" spc="0" dirty="0" smtClean="0">
                <a:latin typeface="Times New Roman"/>
                <a:cs typeface="Times New Roman"/>
              </a:rPr>
              <a:t>tr</a:t>
            </a:r>
            <a:r>
              <a:rPr sz="2000" i="1" spc="-9" dirty="0" smtClean="0">
                <a:latin typeface="Times New Roman"/>
                <a:cs typeface="Times New Roman"/>
              </a:rPr>
              <a:t>i</a:t>
            </a:r>
            <a:r>
              <a:rPr sz="2000" i="1" spc="0" dirty="0" smtClean="0">
                <a:latin typeface="Times New Roman"/>
                <a:cs typeface="Times New Roman"/>
              </a:rPr>
              <a:t>x</a:t>
            </a:r>
            <a:r>
              <a:rPr sz="2000" i="1" spc="-1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[</a:t>
            </a:r>
            <a:r>
              <a:rPr sz="2000" i="1" spc="0" dirty="0" smtClean="0">
                <a:latin typeface="Times New Roman"/>
                <a:cs typeface="Times New Roman"/>
              </a:rPr>
              <a:t>k</a:t>
            </a:r>
            <a:r>
              <a:rPr sz="1950" i="1" spc="4" baseline="-22298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Arial Narrow"/>
                <a:cs typeface="Arial Narrow"/>
              </a:rPr>
              <a:t>]</a:t>
            </a:r>
            <a:r>
              <a:rPr sz="2000" spc="-10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for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1</a:t>
            </a:r>
            <a:r>
              <a:rPr sz="2000" spc="4" dirty="0" smtClean="0">
                <a:latin typeface="Arial Narrow"/>
                <a:cs typeface="Arial Narrow"/>
              </a:rPr>
              <a:t>-</a:t>
            </a:r>
            <a:r>
              <a:rPr sz="2000" spc="0" dirty="0" smtClean="0">
                <a:latin typeface="Arial Narrow"/>
                <a:cs typeface="Arial Narrow"/>
              </a:rPr>
              <a:t>D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heat</a:t>
            </a:r>
            <a:r>
              <a:rPr sz="2000" spc="-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trans</a:t>
            </a:r>
            <a:r>
              <a:rPr sz="2000" spc="-4" dirty="0" smtClean="0">
                <a:latin typeface="Arial Narrow"/>
                <a:cs typeface="Arial Narrow"/>
              </a:rPr>
              <a:t>f</a:t>
            </a:r>
            <a:r>
              <a:rPr sz="2000" spc="0" dirty="0" smtClean="0">
                <a:latin typeface="Arial Narrow"/>
                <a:cs typeface="Arial Narrow"/>
              </a:rPr>
              <a:t>er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e</a:t>
            </a:r>
            <a:r>
              <a:rPr sz="2000" spc="-4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eme</a:t>
            </a:r>
            <a:r>
              <a:rPr sz="2000" spc="-4" dirty="0" smtClean="0">
                <a:latin typeface="Arial Narrow"/>
                <a:cs typeface="Arial Narrow"/>
              </a:rPr>
              <a:t>n</a:t>
            </a:r>
            <a:r>
              <a:rPr sz="2000" spc="0" dirty="0" smtClean="0">
                <a:latin typeface="Arial Narrow"/>
                <a:cs typeface="Arial Narrow"/>
              </a:rPr>
              <a:t>t c</a:t>
            </a:r>
            <a:r>
              <a:rPr sz="2000" spc="-9" dirty="0" smtClean="0">
                <a:latin typeface="Arial Narrow"/>
                <a:cs typeface="Arial Narrow"/>
              </a:rPr>
              <a:t>a</a:t>
            </a:r>
            <a:r>
              <a:rPr sz="2000" spc="0" dirty="0" smtClean="0">
                <a:latin typeface="Arial Narrow"/>
                <a:cs typeface="Arial Narrow"/>
              </a:rPr>
              <a:t>n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be </a:t>
            </a:r>
            <a:r>
              <a:rPr sz="2000" spc="-4" dirty="0" smtClean="0">
                <a:latin typeface="Arial Narrow"/>
                <a:cs typeface="Arial Narrow"/>
              </a:rPr>
              <a:t>d</a:t>
            </a:r>
            <a:r>
              <a:rPr sz="2000" spc="0" dirty="0" smtClean="0">
                <a:latin typeface="Arial Narrow"/>
                <a:cs typeface="Arial Narrow"/>
              </a:rPr>
              <a:t>eri</a:t>
            </a:r>
            <a:r>
              <a:rPr sz="2000" spc="-9" dirty="0" smtClean="0">
                <a:latin typeface="Arial Narrow"/>
                <a:cs typeface="Arial Narrow"/>
              </a:rPr>
              <a:t>v</a:t>
            </a:r>
            <a:r>
              <a:rPr sz="2000" spc="0" dirty="0" smtClean="0">
                <a:latin typeface="Arial Narrow"/>
                <a:cs typeface="Arial Narrow"/>
              </a:rPr>
              <a:t>ed </a:t>
            </a:r>
            <a:r>
              <a:rPr sz="2000" spc="-4" dirty="0" smtClean="0">
                <a:latin typeface="Arial Narrow"/>
                <a:cs typeface="Arial Narrow"/>
              </a:rPr>
              <a:t>u</a:t>
            </a:r>
            <a:r>
              <a:rPr sz="2000" spc="0" dirty="0" smtClean="0">
                <a:latin typeface="Arial Narrow"/>
                <a:cs typeface="Arial Narrow"/>
              </a:rPr>
              <a:t>s</a:t>
            </a:r>
            <a:r>
              <a:rPr sz="2000" spc="-9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ng</a:t>
            </a:r>
            <a:r>
              <a:rPr sz="2000" spc="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meth</a:t>
            </a:r>
            <a:r>
              <a:rPr sz="2000" i="1" spc="9" dirty="0" smtClean="0">
                <a:latin typeface="Times New Roman"/>
                <a:cs typeface="Times New Roman"/>
              </a:rPr>
              <a:t>o</a:t>
            </a:r>
            <a:r>
              <a:rPr sz="2000" i="1" spc="0" dirty="0" smtClean="0">
                <a:latin typeface="Times New Roman"/>
                <a:cs typeface="Times New Roman"/>
              </a:rPr>
              <a:t>d</a:t>
            </a:r>
            <a:r>
              <a:rPr sz="2000" i="1" spc="-25" dirty="0" smtClean="0">
                <a:latin typeface="Times New Roman"/>
                <a:cs typeface="Times New Roman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of</a:t>
            </a:r>
            <a:r>
              <a:rPr sz="2000" i="1" spc="-4" dirty="0" smtClean="0">
                <a:latin typeface="Times New Roman"/>
                <a:cs typeface="Times New Roman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w</a:t>
            </a:r>
            <a:r>
              <a:rPr sz="2000" i="1" spc="-4" dirty="0" smtClean="0">
                <a:latin typeface="Times New Roman"/>
                <a:cs typeface="Times New Roman"/>
              </a:rPr>
              <a:t>e</a:t>
            </a:r>
            <a:r>
              <a:rPr sz="2000" i="1" spc="0" dirty="0" smtClean="0">
                <a:latin typeface="Times New Roman"/>
                <a:cs typeface="Times New Roman"/>
              </a:rPr>
              <a:t>ig</a:t>
            </a:r>
            <a:r>
              <a:rPr sz="2000" i="1" spc="4" dirty="0" smtClean="0">
                <a:latin typeface="Times New Roman"/>
                <a:cs typeface="Times New Roman"/>
              </a:rPr>
              <a:t>h</a:t>
            </a:r>
            <a:r>
              <a:rPr sz="2000" i="1" spc="0" dirty="0" smtClean="0">
                <a:latin typeface="Times New Roman"/>
                <a:cs typeface="Times New Roman"/>
              </a:rPr>
              <a:t>t</a:t>
            </a:r>
            <a:r>
              <a:rPr sz="2000" i="1" spc="-4" dirty="0" smtClean="0">
                <a:latin typeface="Times New Roman"/>
                <a:cs typeface="Times New Roman"/>
              </a:rPr>
              <a:t>e</a:t>
            </a:r>
            <a:r>
              <a:rPr sz="2000" i="1" spc="0" dirty="0" smtClean="0">
                <a:latin typeface="Times New Roman"/>
                <a:cs typeface="Times New Roman"/>
              </a:rPr>
              <a:t>d</a:t>
            </a:r>
            <a:r>
              <a:rPr sz="2000" i="1" spc="-14" dirty="0" smtClean="0">
                <a:latin typeface="Times New Roman"/>
                <a:cs typeface="Times New Roman"/>
              </a:rPr>
              <a:t> </a:t>
            </a:r>
            <a:r>
              <a:rPr sz="2000" i="1" spc="-69" dirty="0" smtClean="0">
                <a:latin typeface="Times New Roman"/>
                <a:cs typeface="Times New Roman"/>
              </a:rPr>
              <a:t>r</a:t>
            </a:r>
            <a:r>
              <a:rPr sz="2000" i="1" spc="0" dirty="0" smtClean="0">
                <a:latin typeface="Times New Roman"/>
                <a:cs typeface="Times New Roman"/>
              </a:rPr>
              <a:t>es</a:t>
            </a:r>
            <a:r>
              <a:rPr sz="2000" i="1" spc="-4" dirty="0" smtClean="0">
                <a:latin typeface="Times New Roman"/>
                <a:cs typeface="Times New Roman"/>
              </a:rPr>
              <a:t>i</a:t>
            </a:r>
            <a:r>
              <a:rPr sz="2000" i="1" spc="0" dirty="0" smtClean="0">
                <a:latin typeface="Times New Roman"/>
                <a:cs typeface="Times New Roman"/>
              </a:rPr>
              <a:t>d</a:t>
            </a:r>
            <a:r>
              <a:rPr sz="2000" i="1" spc="9" dirty="0" smtClean="0">
                <a:latin typeface="Times New Roman"/>
                <a:cs typeface="Times New Roman"/>
              </a:rPr>
              <a:t>u</a:t>
            </a:r>
            <a:r>
              <a:rPr sz="2000" i="1" spc="0" dirty="0" smtClean="0">
                <a:latin typeface="Times New Roman"/>
                <a:cs typeface="Times New Roman"/>
              </a:rPr>
              <a:t>al</a:t>
            </a:r>
            <a:r>
              <a:rPr sz="2000" i="1" spc="-3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approa</a:t>
            </a:r>
            <a:r>
              <a:rPr sz="2000" spc="-9" dirty="0" smtClean="0">
                <a:latin typeface="Arial Narrow"/>
                <a:cs typeface="Arial Narrow"/>
              </a:rPr>
              <a:t>c</a:t>
            </a:r>
            <a:r>
              <a:rPr sz="2000" spc="0" dirty="0" smtClean="0">
                <a:latin typeface="Arial Narrow"/>
                <a:cs typeface="Arial Narrow"/>
              </a:rPr>
              <a:t>h.</a:t>
            </a:r>
            <a:endParaRPr sz="2000" dirty="0">
              <a:latin typeface="Arial Narrow"/>
              <a:cs typeface="Arial Narrow"/>
            </a:endParaRPr>
          </a:p>
          <a:p>
            <a:pPr marL="120599" marR="12980">
              <a:lnSpc>
                <a:spcPct val="95621"/>
              </a:lnSpc>
              <a:spcBef>
                <a:spcPts val="792"/>
              </a:spcBef>
            </a:pPr>
            <a:r>
              <a:rPr sz="2000" spc="0" dirty="0" smtClean="0">
                <a:latin typeface="Arial Narrow"/>
                <a:cs typeface="Arial Narrow"/>
              </a:rPr>
              <a:t>Re</a:t>
            </a:r>
            <a:r>
              <a:rPr sz="2000" spc="-9" dirty="0" smtClean="0">
                <a:latin typeface="Arial Narrow"/>
                <a:cs typeface="Arial Narrow"/>
              </a:rPr>
              <a:t>c</a:t>
            </a:r>
            <a:r>
              <a:rPr sz="2000" spc="0" dirty="0" smtClean="0">
                <a:latin typeface="Arial Narrow"/>
                <a:cs typeface="Arial Narrow"/>
              </a:rPr>
              <a:t>a</a:t>
            </a:r>
            <a:r>
              <a:rPr sz="2000" spc="-9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l,</a:t>
            </a:r>
            <a:r>
              <a:rPr sz="2000" spc="-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</a:t>
            </a:r>
            <a:r>
              <a:rPr sz="2000" spc="-19" dirty="0" smtClean="0">
                <a:latin typeface="Arial Narrow"/>
                <a:cs typeface="Arial Narrow"/>
              </a:rPr>
              <a:t> </a:t>
            </a:r>
            <a:r>
              <a:rPr sz="2000" spc="-4" dirty="0" smtClean="0">
                <a:latin typeface="Arial Narrow"/>
                <a:cs typeface="Arial Narrow"/>
              </a:rPr>
              <a:t>c</a:t>
            </a:r>
            <a:r>
              <a:rPr sz="2000" spc="0" dirty="0" smtClean="0">
                <a:latin typeface="Arial Narrow"/>
                <a:cs typeface="Arial Narrow"/>
              </a:rPr>
              <a:t>on</a:t>
            </a:r>
            <a:r>
              <a:rPr sz="2000" spc="-9" dirty="0" smtClean="0">
                <a:latin typeface="Arial Narrow"/>
                <a:cs typeface="Arial Narrow"/>
              </a:rPr>
              <a:t>d</a:t>
            </a:r>
            <a:r>
              <a:rPr sz="2000" spc="0" dirty="0" smtClean="0">
                <a:latin typeface="Arial Narrow"/>
                <a:cs typeface="Arial Narrow"/>
              </a:rPr>
              <a:t>u</a:t>
            </a:r>
            <a:r>
              <a:rPr sz="2000" spc="-9" dirty="0" smtClean="0">
                <a:latin typeface="Arial Narrow"/>
                <a:cs typeface="Arial Narrow"/>
              </a:rPr>
              <a:t>c</a:t>
            </a:r>
            <a:r>
              <a:rPr sz="2000" spc="0" dirty="0" smtClean="0">
                <a:latin typeface="Arial Narrow"/>
                <a:cs typeface="Arial Narrow"/>
              </a:rPr>
              <a:t>t</a:t>
            </a:r>
            <a:r>
              <a:rPr sz="2000" spc="-4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on go</a:t>
            </a:r>
            <a:r>
              <a:rPr sz="2000" spc="-9" dirty="0" smtClean="0">
                <a:latin typeface="Arial Narrow"/>
                <a:cs typeface="Arial Narrow"/>
              </a:rPr>
              <a:t>v</a:t>
            </a:r>
            <a:r>
              <a:rPr sz="2000" spc="0" dirty="0" smtClean="0">
                <a:latin typeface="Arial Narrow"/>
                <a:cs typeface="Arial Narrow"/>
              </a:rPr>
              <a:t>ern</a:t>
            </a:r>
            <a:r>
              <a:rPr sz="2000" spc="-4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ng equ</a:t>
            </a:r>
            <a:r>
              <a:rPr sz="2000" spc="-4" dirty="0" smtClean="0">
                <a:latin typeface="Arial Narrow"/>
                <a:cs typeface="Arial Narrow"/>
              </a:rPr>
              <a:t>a</a:t>
            </a:r>
            <a:r>
              <a:rPr sz="2000" spc="0" dirty="0" smtClean="0">
                <a:latin typeface="Arial Narrow"/>
                <a:cs typeface="Arial Narrow"/>
              </a:rPr>
              <a:t>t</a:t>
            </a:r>
            <a:r>
              <a:rPr sz="2000" spc="-4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on</a:t>
            </a:r>
            <a:r>
              <a:rPr sz="2000" spc="-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wi</a:t>
            </a:r>
            <a:r>
              <a:rPr sz="2000" spc="-4" dirty="0" smtClean="0">
                <a:latin typeface="Arial Narrow"/>
                <a:cs typeface="Arial Narrow"/>
              </a:rPr>
              <a:t>t</a:t>
            </a:r>
            <a:r>
              <a:rPr sz="2000" spc="0" dirty="0" smtClean="0">
                <a:latin typeface="Arial Narrow"/>
                <a:cs typeface="Arial Narrow"/>
              </a:rPr>
              <a:t>h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i</a:t>
            </a:r>
            <a:r>
              <a:rPr sz="2000" spc="-9" dirty="0" smtClean="0">
                <a:latin typeface="Arial Narrow"/>
                <a:cs typeface="Arial Narrow"/>
              </a:rPr>
              <a:t>n</a:t>
            </a:r>
            <a:r>
              <a:rPr sz="2000" spc="0" dirty="0" smtClean="0">
                <a:latin typeface="Arial Narrow"/>
                <a:cs typeface="Arial Narrow"/>
              </a:rPr>
              <a:t>ternal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h</a:t>
            </a:r>
            <a:r>
              <a:rPr sz="2000" spc="-9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at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ge</a:t>
            </a:r>
            <a:r>
              <a:rPr sz="2000" spc="-9" dirty="0" smtClean="0">
                <a:latin typeface="Arial Narrow"/>
                <a:cs typeface="Arial Narrow"/>
              </a:rPr>
              <a:t>n</a:t>
            </a:r>
            <a:r>
              <a:rPr sz="2000" spc="0" dirty="0" smtClean="0">
                <a:latin typeface="Arial Narrow"/>
                <a:cs typeface="Arial Narrow"/>
              </a:rPr>
              <a:t>erat</a:t>
            </a:r>
            <a:r>
              <a:rPr sz="2000" spc="-9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on,</a:t>
            </a:r>
            <a:endParaRPr sz="2000" dirty="0">
              <a:latin typeface="Arial Narrow"/>
              <a:cs typeface="Arial Narrow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092021" y="2490459"/>
            <a:ext cx="204655" cy="296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75"/>
              </a:lnSpc>
              <a:spcBef>
                <a:spcPts val="113"/>
              </a:spcBef>
            </a:pPr>
            <a:r>
              <a:rPr sz="2100" i="1" spc="0" dirty="0" smtClean="0">
                <a:latin typeface="Times New Roman"/>
                <a:cs typeface="Times New Roman"/>
              </a:rPr>
              <a:t>d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690838" y="2490459"/>
            <a:ext cx="353234" cy="296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75"/>
              </a:lnSpc>
              <a:spcBef>
                <a:spcPts val="113"/>
              </a:spcBef>
            </a:pPr>
            <a:r>
              <a:rPr sz="2100" i="1" spc="-19" dirty="0" smtClean="0">
                <a:latin typeface="Times New Roman"/>
                <a:cs typeface="Times New Roman"/>
              </a:rPr>
              <a:t>dT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354341" y="2505936"/>
            <a:ext cx="172519" cy="296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15"/>
              </a:lnSpc>
              <a:spcBef>
                <a:spcPts val="115"/>
              </a:spcBef>
            </a:pPr>
            <a:r>
              <a:rPr sz="2100" spc="0" dirty="0" smtClean="0">
                <a:latin typeface="Symbol"/>
                <a:cs typeface="Symbol"/>
              </a:rPr>
              <a:t></a:t>
            </a:r>
            <a:endParaRPr sz="2100">
              <a:latin typeface="Symbol"/>
              <a:cs typeface="Symbo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056783" y="2505936"/>
            <a:ext cx="172519" cy="296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15"/>
              </a:lnSpc>
              <a:spcBef>
                <a:spcPts val="115"/>
              </a:spcBef>
            </a:pPr>
            <a:r>
              <a:rPr sz="2100" spc="0" dirty="0" smtClean="0">
                <a:latin typeface="Symbol"/>
                <a:cs typeface="Symbol"/>
              </a:rPr>
              <a:t></a:t>
            </a:r>
            <a:endParaRPr sz="2100">
              <a:latin typeface="Symbol"/>
              <a:cs typeface="Symbo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056783" y="2657479"/>
            <a:ext cx="1051775" cy="54218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75"/>
              </a:lnSpc>
              <a:spcBef>
                <a:spcPts val="113"/>
              </a:spcBef>
            </a:pPr>
            <a:r>
              <a:rPr sz="3150" spc="0" baseline="-5182" dirty="0" smtClean="0">
                <a:latin typeface="Symbol"/>
                <a:cs typeface="Symbol"/>
              </a:rPr>
              <a:t></a:t>
            </a:r>
            <a:r>
              <a:rPr sz="3150" spc="-97" baseline="-5521" dirty="0" smtClean="0">
                <a:latin typeface="Times New Roman"/>
                <a:cs typeface="Times New Roman"/>
              </a:rPr>
              <a:t> </a:t>
            </a:r>
            <a:r>
              <a:rPr sz="3150" spc="0" baseline="-1295" dirty="0" smtClean="0">
                <a:latin typeface="Symbol"/>
                <a:cs typeface="Symbol"/>
              </a:rPr>
              <a:t></a:t>
            </a:r>
            <a:r>
              <a:rPr sz="3150" spc="-103" baseline="-1380" dirty="0" smtClean="0">
                <a:latin typeface="Times New Roman"/>
                <a:cs typeface="Times New Roman"/>
              </a:rPr>
              <a:t> </a:t>
            </a:r>
            <a:r>
              <a:rPr sz="3150" i="1" spc="0" baseline="-1380" dirty="0" smtClean="0">
                <a:latin typeface="Times New Roman"/>
                <a:cs typeface="Times New Roman"/>
              </a:rPr>
              <a:t>Q</a:t>
            </a:r>
            <a:r>
              <a:rPr sz="3150" i="1" spc="80" baseline="-1380" dirty="0" smtClean="0">
                <a:latin typeface="Times New Roman"/>
                <a:cs typeface="Times New Roman"/>
              </a:rPr>
              <a:t> </a:t>
            </a:r>
            <a:r>
              <a:rPr sz="3150" spc="0" baseline="-1295" dirty="0" smtClean="0">
                <a:latin typeface="Symbol"/>
                <a:cs typeface="Symbol"/>
              </a:rPr>
              <a:t></a:t>
            </a:r>
            <a:r>
              <a:rPr sz="3150" spc="26" baseline="-1380" dirty="0" smtClean="0">
                <a:latin typeface="Times New Roman"/>
                <a:cs typeface="Times New Roman"/>
              </a:rPr>
              <a:t> </a:t>
            </a:r>
            <a:r>
              <a:rPr sz="3150" spc="0" baseline="-1380" dirty="0" smtClean="0">
                <a:latin typeface="Times New Roman"/>
                <a:cs typeface="Times New Roman"/>
              </a:rPr>
              <a:t>0</a:t>
            </a:r>
            <a:endParaRPr sz="2100">
              <a:latin typeface="Times New Roman"/>
              <a:cs typeface="Times New Roman"/>
            </a:endParaRPr>
          </a:p>
          <a:p>
            <a:pPr marL="12700" marR="44187">
              <a:lnSpc>
                <a:spcPts val="1975"/>
              </a:lnSpc>
            </a:pPr>
            <a:r>
              <a:rPr sz="3150" spc="0" baseline="1295" dirty="0" smtClean="0">
                <a:latin typeface="Symbol"/>
                <a:cs typeface="Symbol"/>
              </a:rPr>
              <a:t></a:t>
            </a:r>
            <a:endParaRPr sz="2100">
              <a:latin typeface="Symbol"/>
              <a:cs typeface="Symbo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354341" y="2661816"/>
            <a:ext cx="327735" cy="5378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40"/>
              </a:lnSpc>
              <a:spcBef>
                <a:spcPts val="111"/>
              </a:spcBef>
            </a:pPr>
            <a:r>
              <a:rPr sz="3150" baseline="-5182" dirty="0" smtClean="0">
                <a:latin typeface="Symbol"/>
                <a:cs typeface="Symbol"/>
              </a:rPr>
              <a:t></a:t>
            </a:r>
            <a:r>
              <a:rPr sz="3150" spc="-294" baseline="-5521" dirty="0" smtClean="0">
                <a:latin typeface="Times New Roman"/>
                <a:cs typeface="Times New Roman"/>
              </a:rPr>
              <a:t> </a:t>
            </a:r>
            <a:r>
              <a:rPr sz="3150" i="1" spc="0" baseline="-1380" dirty="0" smtClean="0">
                <a:latin typeface="Times New Roman"/>
                <a:cs typeface="Times New Roman"/>
              </a:rPr>
              <a:t>k</a:t>
            </a:r>
            <a:endParaRPr sz="2100">
              <a:latin typeface="Times New Roman"/>
              <a:cs typeface="Times New Roman"/>
            </a:endParaRPr>
          </a:p>
          <a:p>
            <a:pPr marL="12700" marR="43536">
              <a:lnSpc>
                <a:spcPts val="1975"/>
              </a:lnSpc>
            </a:pPr>
            <a:r>
              <a:rPr sz="3150" spc="0" baseline="1295" dirty="0" smtClean="0">
                <a:latin typeface="Symbol"/>
                <a:cs typeface="Symbol"/>
              </a:rPr>
              <a:t></a:t>
            </a:r>
            <a:endParaRPr sz="2100">
              <a:latin typeface="Symbol"/>
              <a:cs typeface="Symbo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043484" y="2874374"/>
            <a:ext cx="322206" cy="296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75"/>
              </a:lnSpc>
              <a:spcBef>
                <a:spcPts val="113"/>
              </a:spcBef>
            </a:pPr>
            <a:r>
              <a:rPr sz="2100" i="1" spc="-19" dirty="0" smtClean="0">
                <a:latin typeface="Times New Roman"/>
                <a:cs typeface="Times New Roman"/>
              </a:rPr>
              <a:t>dx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720286" y="2874374"/>
            <a:ext cx="322206" cy="296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75"/>
              </a:lnSpc>
              <a:spcBef>
                <a:spcPts val="113"/>
              </a:spcBef>
            </a:pPr>
            <a:r>
              <a:rPr sz="2100" i="1" spc="-19" dirty="0" smtClean="0">
                <a:latin typeface="Times New Roman"/>
                <a:cs typeface="Times New Roman"/>
              </a:rPr>
              <a:t>dx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63041" y="3426091"/>
            <a:ext cx="5154242" cy="8678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5"/>
              </a:lnSpc>
              <a:spcBef>
                <a:spcPts val="107"/>
              </a:spcBef>
            </a:pPr>
            <a:r>
              <a:rPr sz="2000" spc="0" dirty="0" smtClean="0">
                <a:latin typeface="Arial Narrow"/>
                <a:cs typeface="Arial Narrow"/>
              </a:rPr>
              <a:t>Impo</a:t>
            </a:r>
            <a:r>
              <a:rPr sz="2000" spc="-9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i</a:t>
            </a:r>
            <a:r>
              <a:rPr sz="2000" spc="-4" dirty="0" smtClean="0">
                <a:latin typeface="Arial Narrow"/>
                <a:cs typeface="Arial Narrow"/>
              </a:rPr>
              <a:t>n</a:t>
            </a:r>
            <a:r>
              <a:rPr sz="2000" spc="0" dirty="0" smtClean="0">
                <a:latin typeface="Arial Narrow"/>
                <a:cs typeface="Arial Narrow"/>
              </a:rPr>
              <a:t>g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fo</a:t>
            </a:r>
            <a:r>
              <a:rPr sz="2000" spc="-9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l</a:t>
            </a:r>
            <a:r>
              <a:rPr sz="2000" spc="-4" dirty="0" smtClean="0">
                <a:latin typeface="Arial Narrow"/>
                <a:cs typeface="Arial Narrow"/>
              </a:rPr>
              <a:t>o</a:t>
            </a:r>
            <a:r>
              <a:rPr sz="2000" spc="0" dirty="0" smtClean="0">
                <a:latin typeface="Arial Narrow"/>
                <a:cs typeface="Arial Narrow"/>
              </a:rPr>
              <a:t>wing</a:t>
            </a:r>
            <a:r>
              <a:rPr sz="2000" spc="-4" dirty="0" smtClean="0">
                <a:latin typeface="Arial Narrow"/>
                <a:cs typeface="Arial Narrow"/>
              </a:rPr>
              <a:t> </a:t>
            </a:r>
            <a:r>
              <a:rPr sz="2000" b="1" spc="4" dirty="0" smtClean="0">
                <a:latin typeface="Arial Narrow"/>
                <a:cs typeface="Arial Narrow"/>
              </a:rPr>
              <a:t>tw</a:t>
            </a:r>
            <a:r>
              <a:rPr sz="2000" b="1" spc="0" dirty="0" smtClean="0">
                <a:latin typeface="Arial Narrow"/>
                <a:cs typeface="Arial Narrow"/>
              </a:rPr>
              <a:t>o</a:t>
            </a:r>
            <a:r>
              <a:rPr sz="2000" b="1" spc="-2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bou</a:t>
            </a:r>
            <a:r>
              <a:rPr sz="2000" spc="-9" dirty="0" smtClean="0">
                <a:latin typeface="Arial Narrow"/>
                <a:cs typeface="Arial Narrow"/>
              </a:rPr>
              <a:t>n</a:t>
            </a:r>
            <a:r>
              <a:rPr sz="2000" spc="0" dirty="0" smtClean="0">
                <a:latin typeface="Arial Narrow"/>
                <a:cs typeface="Arial Narrow"/>
              </a:rPr>
              <a:t>dary c</a:t>
            </a:r>
            <a:r>
              <a:rPr sz="2000" spc="-9" dirty="0" smtClean="0">
                <a:latin typeface="Arial Narrow"/>
                <a:cs typeface="Arial Narrow"/>
              </a:rPr>
              <a:t>o</a:t>
            </a:r>
            <a:r>
              <a:rPr sz="2000" spc="0" dirty="0" smtClean="0">
                <a:latin typeface="Arial Narrow"/>
                <a:cs typeface="Arial Narrow"/>
              </a:rPr>
              <a:t>nd</a:t>
            </a:r>
            <a:r>
              <a:rPr sz="2000" spc="-9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ti</a:t>
            </a:r>
            <a:r>
              <a:rPr sz="2000" spc="-9" dirty="0" smtClean="0">
                <a:latin typeface="Arial Narrow"/>
                <a:cs typeface="Arial Narrow"/>
              </a:rPr>
              <a:t>o</a:t>
            </a:r>
            <a:r>
              <a:rPr sz="2000" spc="0" dirty="0" smtClean="0">
                <a:latin typeface="Arial Narrow"/>
                <a:cs typeface="Arial Narrow"/>
              </a:rPr>
              <a:t>n</a:t>
            </a:r>
            <a:r>
              <a:rPr sz="2000" spc="-9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,</a:t>
            </a:r>
            <a:endParaRPr sz="2000">
              <a:latin typeface="Arial Narrow"/>
              <a:cs typeface="Arial Narrow"/>
            </a:endParaRPr>
          </a:p>
          <a:p>
            <a:pPr marR="12700" algn="r">
              <a:lnSpc>
                <a:spcPts val="3151"/>
              </a:lnSpc>
              <a:spcBef>
                <a:spcPts val="873"/>
              </a:spcBef>
            </a:pPr>
            <a:r>
              <a:rPr sz="2150" spc="0" dirty="0" smtClean="0">
                <a:latin typeface="Symbol"/>
                <a:cs typeface="Symbol"/>
              </a:rPr>
              <a:t></a:t>
            </a:r>
            <a:r>
              <a:rPr sz="2150" spc="28" dirty="0" smtClean="0">
                <a:latin typeface="Times New Roman"/>
                <a:cs typeface="Times New Roman"/>
              </a:rPr>
              <a:t> </a:t>
            </a:r>
            <a:r>
              <a:rPr sz="2150" i="1" spc="-25" dirty="0" smtClean="0">
                <a:latin typeface="Times New Roman"/>
                <a:cs typeface="Times New Roman"/>
              </a:rPr>
              <a:t>h</a:t>
            </a:r>
            <a:r>
              <a:rPr sz="2800" spc="-200" dirty="0" smtClean="0">
                <a:latin typeface="Symbol"/>
                <a:cs typeface="Symbol"/>
              </a:rPr>
              <a:t></a:t>
            </a:r>
            <a:r>
              <a:rPr sz="2150" i="1" spc="-44" dirty="0" smtClean="0">
                <a:latin typeface="Times New Roman"/>
                <a:cs typeface="Times New Roman"/>
              </a:rPr>
              <a:t>T</a:t>
            </a:r>
            <a:r>
              <a:rPr sz="1875" i="1" spc="0" baseline="-25509" dirty="0" smtClean="0">
                <a:latin typeface="Times New Roman"/>
                <a:cs typeface="Times New Roman"/>
              </a:rPr>
              <a:t>L </a:t>
            </a:r>
            <a:r>
              <a:rPr sz="1875" i="1" spc="79" baseline="-25509" dirty="0" smtClean="0">
                <a:latin typeface="Times New Roman"/>
                <a:cs typeface="Times New Roman"/>
              </a:rPr>
              <a:t> </a:t>
            </a:r>
            <a:r>
              <a:rPr sz="2150" spc="0" dirty="0" smtClean="0">
                <a:latin typeface="Symbol"/>
                <a:cs typeface="Symbol"/>
              </a:rPr>
              <a:t></a:t>
            </a:r>
            <a:r>
              <a:rPr sz="2150" spc="-300" dirty="0" smtClean="0">
                <a:latin typeface="Times New Roman"/>
                <a:cs typeface="Times New Roman"/>
              </a:rPr>
              <a:t> </a:t>
            </a:r>
            <a:r>
              <a:rPr sz="2150" i="1" spc="-100" dirty="0" smtClean="0">
                <a:latin typeface="Times New Roman"/>
                <a:cs typeface="Times New Roman"/>
              </a:rPr>
              <a:t>T</a:t>
            </a:r>
            <a:r>
              <a:rPr sz="1875" spc="0" baseline="-23943" dirty="0" smtClean="0">
                <a:latin typeface="Symbol"/>
                <a:cs typeface="Symbol"/>
              </a:rPr>
              <a:t></a:t>
            </a:r>
            <a:r>
              <a:rPr sz="1875" spc="137" baseline="-25509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Symbol"/>
                <a:cs typeface="Symbol"/>
              </a:rPr>
              <a:t></a:t>
            </a:r>
            <a:endParaRPr sz="2800">
              <a:latin typeface="Symbol"/>
              <a:cs typeface="Symbo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517306" y="3945111"/>
            <a:ext cx="508171" cy="3488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85"/>
              </a:lnSpc>
              <a:spcBef>
                <a:spcPts val="134"/>
              </a:spcBef>
            </a:pPr>
            <a:r>
              <a:rPr sz="3225" spc="0" baseline="7593" dirty="0" smtClean="0">
                <a:latin typeface="Symbol"/>
                <a:cs typeface="Symbol"/>
              </a:rPr>
              <a:t></a:t>
            </a:r>
            <a:r>
              <a:rPr sz="3225" spc="-105" baseline="8089" dirty="0" smtClean="0">
                <a:latin typeface="Times New Roman"/>
                <a:cs typeface="Times New Roman"/>
              </a:rPr>
              <a:t> </a:t>
            </a:r>
            <a:r>
              <a:rPr sz="3225" i="1" spc="-100" baseline="8089" dirty="0" smtClean="0">
                <a:latin typeface="Times New Roman"/>
                <a:cs typeface="Times New Roman"/>
              </a:rPr>
              <a:t>T</a:t>
            </a:r>
            <a:r>
              <a:rPr sz="1875" i="1" spc="0" baseline="-11595" dirty="0" smtClean="0">
                <a:latin typeface="Times New Roman"/>
                <a:cs typeface="Times New Roman"/>
              </a:rPr>
              <a:t>o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999082" y="3949471"/>
            <a:ext cx="488230" cy="3444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40"/>
              </a:lnSpc>
              <a:spcBef>
                <a:spcPts val="132"/>
              </a:spcBef>
            </a:pPr>
            <a:r>
              <a:rPr sz="3225" i="1" spc="-25" baseline="8089" dirty="0" smtClean="0">
                <a:latin typeface="Times New Roman"/>
                <a:cs typeface="Times New Roman"/>
              </a:rPr>
              <a:t>T</a:t>
            </a:r>
            <a:r>
              <a:rPr sz="1875" i="1" spc="64" baseline="-11595" dirty="0" smtClean="0">
                <a:latin typeface="Times New Roman"/>
                <a:cs typeface="Times New Roman"/>
              </a:rPr>
              <a:t>x</a:t>
            </a:r>
            <a:r>
              <a:rPr sz="1875" spc="14" baseline="-10883" dirty="0" smtClean="0">
                <a:latin typeface="Symbol"/>
                <a:cs typeface="Symbol"/>
              </a:rPr>
              <a:t></a:t>
            </a:r>
            <a:r>
              <a:rPr sz="1875" spc="0" baseline="-11595" dirty="0" smtClean="0">
                <a:latin typeface="Times New Roman"/>
                <a:cs typeface="Times New Roman"/>
              </a:rPr>
              <a:t>0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240424" y="3949471"/>
            <a:ext cx="458972" cy="2983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95"/>
              </a:lnSpc>
              <a:spcBef>
                <a:spcPts val="114"/>
              </a:spcBef>
            </a:pPr>
            <a:r>
              <a:rPr sz="2150" spc="-109" dirty="0" smtClean="0">
                <a:latin typeface="Times New Roman"/>
                <a:cs typeface="Times New Roman"/>
              </a:rPr>
              <a:t>a</a:t>
            </a:r>
            <a:r>
              <a:rPr sz="2150" spc="-54" dirty="0" smtClean="0">
                <a:latin typeface="Times New Roman"/>
                <a:cs typeface="Times New Roman"/>
              </a:rPr>
              <a:t>n</a:t>
            </a:r>
            <a:r>
              <a:rPr sz="2150" spc="0" dirty="0" smtClean="0">
                <a:latin typeface="Times New Roman"/>
                <a:cs typeface="Times New Roman"/>
              </a:rPr>
              <a:t>d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896345" y="3949471"/>
            <a:ext cx="504104" cy="3444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40"/>
              </a:lnSpc>
              <a:spcBef>
                <a:spcPts val="132"/>
              </a:spcBef>
            </a:pPr>
            <a:r>
              <a:rPr sz="3225" i="1" spc="100" baseline="8089" dirty="0" smtClean="0">
                <a:latin typeface="Times New Roman"/>
                <a:cs typeface="Times New Roman"/>
              </a:rPr>
              <a:t>q</a:t>
            </a:r>
            <a:r>
              <a:rPr sz="1875" i="1" spc="59" baseline="-11595" dirty="0" smtClean="0">
                <a:latin typeface="Times New Roman"/>
                <a:cs typeface="Times New Roman"/>
              </a:rPr>
              <a:t>x</a:t>
            </a:r>
            <a:r>
              <a:rPr sz="1875" spc="69" baseline="-10883" dirty="0" smtClean="0">
                <a:latin typeface="Symbol"/>
                <a:cs typeface="Symbol"/>
              </a:rPr>
              <a:t></a:t>
            </a:r>
            <a:r>
              <a:rPr sz="1875" i="1" spc="0" baseline="-11595" dirty="0" smtClean="0">
                <a:latin typeface="Times New Roman"/>
                <a:cs typeface="Times New Roman"/>
              </a:rPr>
              <a:t>L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37743" y="4577515"/>
            <a:ext cx="5531156" cy="3279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20"/>
              </a:lnSpc>
              <a:spcBef>
                <a:spcPts val="126"/>
              </a:spcBef>
            </a:pPr>
            <a:r>
              <a:rPr sz="3000" spc="0" baseline="7262" dirty="0" smtClean="0">
                <a:latin typeface="Arial Narrow"/>
                <a:cs typeface="Arial Narrow"/>
              </a:rPr>
              <a:t>and</a:t>
            </a:r>
            <a:r>
              <a:rPr sz="3000" spc="-14" baseline="7262" dirty="0" smtClean="0">
                <a:latin typeface="Arial Narrow"/>
                <a:cs typeface="Arial Narrow"/>
              </a:rPr>
              <a:t> </a:t>
            </a:r>
            <a:r>
              <a:rPr sz="3000" spc="0" baseline="7262" dirty="0" smtClean="0">
                <a:latin typeface="Arial Narrow"/>
                <a:cs typeface="Arial Narrow"/>
              </a:rPr>
              <a:t>s</a:t>
            </a:r>
            <a:r>
              <a:rPr sz="3000" spc="-9" baseline="7262" dirty="0" smtClean="0">
                <a:latin typeface="Arial Narrow"/>
                <a:cs typeface="Arial Narrow"/>
              </a:rPr>
              <a:t>o</a:t>
            </a:r>
            <a:r>
              <a:rPr sz="3000" spc="0" baseline="7262" dirty="0" smtClean="0">
                <a:latin typeface="Arial Narrow"/>
                <a:cs typeface="Arial Narrow"/>
              </a:rPr>
              <a:t>l</a:t>
            </a:r>
            <a:r>
              <a:rPr sz="3000" spc="-9" baseline="7262" dirty="0" smtClean="0">
                <a:latin typeface="Arial Narrow"/>
                <a:cs typeface="Arial Narrow"/>
              </a:rPr>
              <a:t>v</a:t>
            </a:r>
            <a:r>
              <a:rPr sz="3000" spc="0" baseline="7262" dirty="0" smtClean="0">
                <a:latin typeface="Arial Narrow"/>
                <a:cs typeface="Arial Narrow"/>
              </a:rPr>
              <a:t>i</a:t>
            </a:r>
            <a:r>
              <a:rPr sz="3000" spc="-4" baseline="7262" dirty="0" smtClean="0">
                <a:latin typeface="Arial Narrow"/>
                <a:cs typeface="Arial Narrow"/>
              </a:rPr>
              <a:t>n</a:t>
            </a:r>
            <a:r>
              <a:rPr sz="3000" spc="0" baseline="7262" dirty="0" smtClean="0">
                <a:latin typeface="Arial Narrow"/>
                <a:cs typeface="Arial Narrow"/>
              </a:rPr>
              <a:t>g</a:t>
            </a:r>
            <a:r>
              <a:rPr sz="3000" spc="9" baseline="7262" dirty="0" smtClean="0">
                <a:latin typeface="Arial Narrow"/>
                <a:cs typeface="Arial Narrow"/>
              </a:rPr>
              <a:t> </a:t>
            </a:r>
            <a:r>
              <a:rPr sz="3000" spc="0" baseline="7262" dirty="0" smtClean="0">
                <a:latin typeface="Arial Narrow"/>
                <a:cs typeface="Arial Narrow"/>
              </a:rPr>
              <a:t>the</a:t>
            </a:r>
            <a:r>
              <a:rPr sz="3000" spc="-14" baseline="7262" dirty="0" smtClean="0">
                <a:latin typeface="Arial Narrow"/>
                <a:cs typeface="Arial Narrow"/>
              </a:rPr>
              <a:t> </a:t>
            </a:r>
            <a:r>
              <a:rPr sz="3000" spc="0" baseline="7262" dirty="0" smtClean="0">
                <a:latin typeface="Arial Narrow"/>
                <a:cs typeface="Arial Narrow"/>
              </a:rPr>
              <a:t>equ</a:t>
            </a:r>
            <a:r>
              <a:rPr sz="3000" spc="-9" baseline="7262" dirty="0" smtClean="0">
                <a:latin typeface="Arial Narrow"/>
                <a:cs typeface="Arial Narrow"/>
              </a:rPr>
              <a:t>a</a:t>
            </a:r>
            <a:r>
              <a:rPr sz="3000" spc="0" baseline="7262" dirty="0" smtClean="0">
                <a:latin typeface="Arial Narrow"/>
                <a:cs typeface="Arial Narrow"/>
              </a:rPr>
              <a:t>ti</a:t>
            </a:r>
            <a:r>
              <a:rPr sz="3000" spc="-9" baseline="7262" dirty="0" smtClean="0">
                <a:latin typeface="Arial Narrow"/>
                <a:cs typeface="Arial Narrow"/>
              </a:rPr>
              <a:t>o</a:t>
            </a:r>
            <a:r>
              <a:rPr sz="3000" spc="0" baseline="7262" dirty="0" smtClean="0">
                <a:latin typeface="Arial Narrow"/>
                <a:cs typeface="Arial Narrow"/>
              </a:rPr>
              <a:t>n </a:t>
            </a:r>
            <a:r>
              <a:rPr sz="3000" spc="-9" baseline="7262" dirty="0" smtClean="0">
                <a:latin typeface="Arial Narrow"/>
                <a:cs typeface="Arial Narrow"/>
              </a:rPr>
              <a:t>y</a:t>
            </a:r>
            <a:r>
              <a:rPr sz="3000" spc="0" baseline="7262" dirty="0" smtClean="0">
                <a:latin typeface="Arial Narrow"/>
                <a:cs typeface="Arial Narrow"/>
              </a:rPr>
              <a:t>i</a:t>
            </a:r>
            <a:r>
              <a:rPr sz="3000" spc="-4" baseline="7262" dirty="0" smtClean="0">
                <a:latin typeface="Arial Narrow"/>
                <a:cs typeface="Arial Narrow"/>
              </a:rPr>
              <a:t>e</a:t>
            </a:r>
            <a:r>
              <a:rPr sz="3000" spc="0" baseline="7262" dirty="0" smtClean="0">
                <a:latin typeface="Arial Narrow"/>
                <a:cs typeface="Arial Narrow"/>
              </a:rPr>
              <a:t>l</a:t>
            </a:r>
            <a:r>
              <a:rPr sz="3000" spc="-4" baseline="7262" dirty="0" smtClean="0">
                <a:latin typeface="Arial Narrow"/>
                <a:cs typeface="Arial Narrow"/>
              </a:rPr>
              <a:t>d</a:t>
            </a:r>
            <a:r>
              <a:rPr sz="3000" spc="0" baseline="7262" dirty="0" smtClean="0">
                <a:latin typeface="Arial Narrow"/>
                <a:cs typeface="Arial Narrow"/>
              </a:rPr>
              <a:t>s the</a:t>
            </a:r>
            <a:r>
              <a:rPr sz="3000" spc="-4" baseline="7262" dirty="0" smtClean="0">
                <a:latin typeface="Arial Narrow"/>
                <a:cs typeface="Arial Narrow"/>
              </a:rPr>
              <a:t> </a:t>
            </a:r>
            <a:r>
              <a:rPr sz="3000" i="1" spc="0" baseline="7246" dirty="0" smtClean="0">
                <a:latin typeface="Times New Roman"/>
                <a:cs typeface="Times New Roman"/>
              </a:rPr>
              <a:t>fu</a:t>
            </a:r>
            <a:r>
              <a:rPr sz="3000" i="1" spc="4" baseline="7246" dirty="0" smtClean="0">
                <a:latin typeface="Times New Roman"/>
                <a:cs typeface="Times New Roman"/>
              </a:rPr>
              <a:t>n</a:t>
            </a:r>
            <a:r>
              <a:rPr sz="3000" i="1" spc="0" baseline="7246" dirty="0" smtClean="0">
                <a:latin typeface="Times New Roman"/>
                <a:cs typeface="Times New Roman"/>
              </a:rPr>
              <a:t>c</a:t>
            </a:r>
            <a:r>
              <a:rPr sz="3000" i="1" spc="-4" baseline="7246" dirty="0" smtClean="0">
                <a:latin typeface="Times New Roman"/>
                <a:cs typeface="Times New Roman"/>
              </a:rPr>
              <a:t>t</a:t>
            </a:r>
            <a:r>
              <a:rPr sz="3000" i="1" spc="0" baseline="7246" dirty="0" smtClean="0">
                <a:latin typeface="Times New Roman"/>
                <a:cs typeface="Times New Roman"/>
              </a:rPr>
              <a:t>io</a:t>
            </a:r>
            <a:r>
              <a:rPr sz="3000" i="1" spc="4" baseline="7246" dirty="0" smtClean="0">
                <a:latin typeface="Times New Roman"/>
                <a:cs typeface="Times New Roman"/>
              </a:rPr>
              <a:t>n</a:t>
            </a:r>
            <a:r>
              <a:rPr sz="3000" i="1" spc="0" baseline="7246" dirty="0" smtClean="0">
                <a:latin typeface="Times New Roman"/>
                <a:cs typeface="Times New Roman"/>
              </a:rPr>
              <a:t>al,</a:t>
            </a:r>
            <a:r>
              <a:rPr sz="3000" i="1" spc="-34" baseline="7246" dirty="0" smtClean="0">
                <a:latin typeface="Times New Roman"/>
                <a:cs typeface="Times New Roman"/>
              </a:rPr>
              <a:t> </a:t>
            </a:r>
            <a:r>
              <a:rPr sz="3000" spc="4" baseline="6802" dirty="0" smtClean="0">
                <a:latin typeface="Symbol"/>
                <a:cs typeface="Symbol"/>
              </a:rPr>
              <a:t></a:t>
            </a:r>
            <a:r>
              <a:rPr sz="1950" i="1" spc="0" baseline="-8938" dirty="0" smtClean="0">
                <a:latin typeface="Arial Narrow"/>
                <a:cs typeface="Arial Narrow"/>
              </a:rPr>
              <a:t>T</a:t>
            </a:r>
            <a:r>
              <a:rPr sz="1950" i="1" spc="152" baseline="-8938" dirty="0" smtClean="0">
                <a:latin typeface="Arial Narrow"/>
                <a:cs typeface="Arial Narrow"/>
              </a:rPr>
              <a:t> </a:t>
            </a:r>
            <a:r>
              <a:rPr sz="3000" spc="0" baseline="7262" dirty="0" smtClean="0">
                <a:latin typeface="Arial Narrow"/>
                <a:cs typeface="Arial Narrow"/>
              </a:rPr>
              <a:t>g</a:t>
            </a:r>
            <a:r>
              <a:rPr sz="3000" spc="-4" baseline="7262" dirty="0" smtClean="0">
                <a:latin typeface="Arial Narrow"/>
                <a:cs typeface="Arial Narrow"/>
              </a:rPr>
              <a:t>i</a:t>
            </a:r>
            <a:r>
              <a:rPr sz="3000" spc="0" baseline="7262" dirty="0" smtClean="0">
                <a:latin typeface="Arial Narrow"/>
                <a:cs typeface="Arial Narrow"/>
              </a:rPr>
              <a:t>v</a:t>
            </a:r>
            <a:r>
              <a:rPr sz="3000" spc="-9" baseline="7262" dirty="0" smtClean="0">
                <a:latin typeface="Arial Narrow"/>
                <a:cs typeface="Arial Narrow"/>
              </a:rPr>
              <a:t>e</a:t>
            </a:r>
            <a:r>
              <a:rPr sz="3000" spc="0" baseline="7262" dirty="0" smtClean="0">
                <a:latin typeface="Arial Narrow"/>
                <a:cs typeface="Arial Narrow"/>
              </a:rPr>
              <a:t>n</a:t>
            </a:r>
            <a:r>
              <a:rPr sz="3000" spc="9" baseline="7262" dirty="0" smtClean="0">
                <a:latin typeface="Arial Narrow"/>
                <a:cs typeface="Arial Narrow"/>
              </a:rPr>
              <a:t> </a:t>
            </a:r>
            <a:r>
              <a:rPr sz="3000" spc="0" baseline="7262" dirty="0" smtClean="0">
                <a:latin typeface="Arial Narrow"/>
                <a:cs typeface="Arial Narrow"/>
              </a:rPr>
              <a:t>by</a:t>
            </a:r>
            <a:endParaRPr sz="2000">
              <a:latin typeface="Arial Narrow"/>
              <a:cs typeface="Arial Narrow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821917" y="5097628"/>
            <a:ext cx="128933" cy="181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50"/>
              </a:lnSpc>
              <a:spcBef>
                <a:spcPts val="67"/>
              </a:spcBef>
            </a:pPr>
            <a:r>
              <a:rPr sz="1200" spc="0" dirty="0" smtClean="0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819152" y="5170086"/>
            <a:ext cx="207320" cy="6731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340">
              <a:lnSpc>
                <a:spcPts val="2255"/>
              </a:lnSpc>
              <a:spcBef>
                <a:spcPts val="112"/>
              </a:spcBef>
            </a:pPr>
            <a:r>
              <a:rPr sz="2100" u="sng" spc="0" dirty="0" smtClean="0">
                <a:latin typeface="Times New Roman"/>
                <a:cs typeface="Times New Roman"/>
              </a:rPr>
              <a:t>1</a:t>
            </a:r>
            <a:endParaRPr sz="2100">
              <a:latin typeface="Times New Roman"/>
              <a:cs typeface="Times New Roman"/>
            </a:endParaRPr>
          </a:p>
          <a:p>
            <a:pPr marL="17040">
              <a:lnSpc>
                <a:spcPct val="95825"/>
              </a:lnSpc>
              <a:spcBef>
                <a:spcPts val="461"/>
              </a:spcBef>
            </a:pPr>
            <a:r>
              <a:rPr sz="2100" spc="0" dirty="0" smtClean="0">
                <a:latin typeface="Times New Roman"/>
                <a:cs typeface="Times New Roman"/>
              </a:rPr>
              <a:t>2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343050" y="5170086"/>
            <a:ext cx="349215" cy="6731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55"/>
              </a:lnSpc>
              <a:spcBef>
                <a:spcPts val="112"/>
              </a:spcBef>
            </a:pPr>
            <a:r>
              <a:rPr sz="2100" i="1" u="sng" spc="-25" dirty="0" smtClean="0">
                <a:latin typeface="Times New Roman"/>
                <a:cs typeface="Times New Roman"/>
              </a:rPr>
              <a:t>dT</a:t>
            </a:r>
            <a:endParaRPr sz="2100">
              <a:latin typeface="Times New Roman"/>
              <a:cs typeface="Times New Roman"/>
            </a:endParaRPr>
          </a:p>
          <a:p>
            <a:pPr marL="42015" marR="1451">
              <a:lnSpc>
                <a:spcPct val="95825"/>
              </a:lnSpc>
              <a:spcBef>
                <a:spcPts val="461"/>
              </a:spcBef>
            </a:pPr>
            <a:r>
              <a:rPr sz="2100" i="1" spc="-25" dirty="0" smtClean="0">
                <a:latin typeface="Times New Roman"/>
                <a:cs typeface="Times New Roman"/>
              </a:rPr>
              <a:t>dx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603150" y="5170086"/>
            <a:ext cx="202980" cy="2935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55"/>
              </a:lnSpc>
              <a:spcBef>
                <a:spcPts val="112"/>
              </a:spcBef>
            </a:pPr>
            <a:r>
              <a:rPr sz="2100" u="sng" spc="0" dirty="0" smtClean="0">
                <a:latin typeface="Times New Roman"/>
                <a:cs typeface="Times New Roman"/>
              </a:rPr>
              <a:t>1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013521" y="5185448"/>
            <a:ext cx="361960" cy="4475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85"/>
              </a:lnSpc>
              <a:spcBef>
                <a:spcPts val="174"/>
              </a:spcBef>
            </a:pPr>
            <a:r>
              <a:rPr sz="3150" i="1" spc="0" baseline="-5521" dirty="0" smtClean="0">
                <a:latin typeface="Times New Roman"/>
                <a:cs typeface="Times New Roman"/>
              </a:rPr>
              <a:t>k</a:t>
            </a:r>
            <a:r>
              <a:rPr sz="3150" i="1" spc="-137" baseline="-5521" dirty="0" smtClean="0">
                <a:latin typeface="Times New Roman"/>
                <a:cs typeface="Times New Roman"/>
              </a:rPr>
              <a:t> </a:t>
            </a:r>
            <a:r>
              <a:rPr sz="3150" spc="0" baseline="24617" dirty="0" smtClean="0">
                <a:latin typeface="Symbol"/>
                <a:cs typeface="Symbol"/>
              </a:rPr>
              <a:t></a:t>
            </a:r>
            <a:endParaRPr sz="2100">
              <a:latin typeface="Symbol"/>
              <a:cs typeface="Symbo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711242" y="5185448"/>
            <a:ext cx="171114" cy="517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75"/>
              </a:lnSpc>
              <a:spcBef>
                <a:spcPts val="103"/>
              </a:spcBef>
            </a:pPr>
            <a:r>
              <a:rPr sz="3150" spc="0" baseline="-3886" dirty="0" smtClean="0">
                <a:latin typeface="Symbol"/>
                <a:cs typeface="Symbol"/>
              </a:rPr>
              <a:t></a:t>
            </a:r>
            <a:endParaRPr sz="2100">
              <a:latin typeface="Symbol"/>
              <a:cs typeface="Symbol"/>
            </a:endParaRPr>
          </a:p>
          <a:p>
            <a:pPr marL="12700">
              <a:lnSpc>
                <a:spcPts val="1975"/>
              </a:lnSpc>
            </a:pPr>
            <a:r>
              <a:rPr sz="3150" spc="0" baseline="1295" dirty="0" smtClean="0">
                <a:latin typeface="Symbol"/>
                <a:cs typeface="Symbol"/>
              </a:rPr>
              <a:t></a:t>
            </a:r>
            <a:endParaRPr sz="2100">
              <a:latin typeface="Symbol"/>
              <a:cs typeface="Symbo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671483" y="5226627"/>
            <a:ext cx="137902" cy="181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50"/>
              </a:lnSpc>
              <a:spcBef>
                <a:spcPts val="67"/>
              </a:spcBef>
            </a:pPr>
            <a:r>
              <a:rPr sz="1200" i="1" spc="0" dirty="0" smtClean="0">
                <a:latin typeface="Times New Roman"/>
                <a:cs typeface="Times New Roman"/>
              </a:rPr>
              <a:t>L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963171" y="5226627"/>
            <a:ext cx="2321740" cy="4371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54253" marR="53111">
              <a:lnSpc>
                <a:spcPts val="950"/>
              </a:lnSpc>
              <a:spcBef>
                <a:spcPts val="47"/>
              </a:spcBef>
            </a:pPr>
            <a:r>
              <a:rPr sz="1800" i="1" spc="0" baseline="-16909" dirty="0" smtClean="0">
                <a:latin typeface="Times New Roman"/>
                <a:cs typeface="Times New Roman"/>
              </a:rPr>
              <a:t>L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2490"/>
              </a:lnSpc>
              <a:spcBef>
                <a:spcPts val="77"/>
              </a:spcBef>
            </a:pPr>
            <a:r>
              <a:rPr sz="3150" i="1" spc="-25" baseline="6901" dirty="0" smtClean="0">
                <a:latin typeface="Times New Roman"/>
                <a:cs typeface="Times New Roman"/>
              </a:rPr>
              <a:t>d</a:t>
            </a:r>
            <a:r>
              <a:rPr sz="3150" i="1" spc="0" baseline="6901" dirty="0" smtClean="0">
                <a:latin typeface="Times New Roman"/>
                <a:cs typeface="Times New Roman"/>
              </a:rPr>
              <a:t>x</a:t>
            </a:r>
            <a:r>
              <a:rPr sz="3150" i="1" spc="-105" baseline="6901" dirty="0" smtClean="0">
                <a:latin typeface="Times New Roman"/>
                <a:cs typeface="Times New Roman"/>
              </a:rPr>
              <a:t> </a:t>
            </a:r>
            <a:r>
              <a:rPr sz="3150" spc="0" baseline="6478" dirty="0" smtClean="0">
                <a:latin typeface="Symbol"/>
                <a:cs typeface="Symbol"/>
              </a:rPr>
              <a:t></a:t>
            </a:r>
            <a:r>
              <a:rPr sz="3150" spc="0" baseline="6901" dirty="0" smtClean="0">
                <a:latin typeface="Times New Roman"/>
                <a:cs typeface="Times New Roman"/>
              </a:rPr>
              <a:t>   </a:t>
            </a:r>
            <a:r>
              <a:rPr sz="3150" spc="369" baseline="6901" dirty="0" smtClean="0">
                <a:latin typeface="Times New Roman"/>
                <a:cs typeface="Times New Roman"/>
              </a:rPr>
              <a:t> </a:t>
            </a:r>
            <a:r>
              <a:rPr sz="3150" i="1" spc="-44" baseline="6901" dirty="0" smtClean="0">
                <a:latin typeface="Times New Roman"/>
                <a:cs typeface="Times New Roman"/>
              </a:rPr>
              <a:t>Q</a:t>
            </a:r>
            <a:r>
              <a:rPr sz="3150" i="1" spc="114" baseline="6901" dirty="0" smtClean="0">
                <a:latin typeface="Times New Roman"/>
                <a:cs typeface="Times New Roman"/>
              </a:rPr>
              <a:t>T</a:t>
            </a:r>
            <a:r>
              <a:rPr sz="3150" i="1" spc="-25" baseline="6901" dirty="0" smtClean="0">
                <a:latin typeface="Times New Roman"/>
                <a:cs typeface="Times New Roman"/>
              </a:rPr>
              <a:t>d</a:t>
            </a:r>
            <a:r>
              <a:rPr sz="3150" i="1" spc="0" baseline="6901" dirty="0" smtClean="0">
                <a:latin typeface="Times New Roman"/>
                <a:cs typeface="Times New Roman"/>
              </a:rPr>
              <a:t>x</a:t>
            </a:r>
            <a:r>
              <a:rPr sz="3150" i="1" spc="-25" baseline="6901" dirty="0" smtClean="0">
                <a:latin typeface="Times New Roman"/>
                <a:cs typeface="Times New Roman"/>
              </a:rPr>
              <a:t> </a:t>
            </a:r>
            <a:r>
              <a:rPr sz="3150" spc="0" baseline="6478" dirty="0" smtClean="0">
                <a:latin typeface="Symbol"/>
                <a:cs typeface="Symbol"/>
              </a:rPr>
              <a:t></a:t>
            </a:r>
            <a:r>
              <a:rPr sz="3150" spc="0" baseline="6901" dirty="0" smtClean="0">
                <a:latin typeface="Times New Roman"/>
                <a:cs typeface="Times New Roman"/>
              </a:rPr>
              <a:t>  </a:t>
            </a:r>
            <a:r>
              <a:rPr sz="3150" spc="489" baseline="6901" dirty="0" smtClean="0">
                <a:latin typeface="Times New Roman"/>
                <a:cs typeface="Times New Roman"/>
              </a:rPr>
              <a:t> </a:t>
            </a:r>
            <a:r>
              <a:rPr sz="3150" i="1" spc="0" baseline="6901" dirty="0" smtClean="0">
                <a:latin typeface="Times New Roman"/>
                <a:cs typeface="Times New Roman"/>
              </a:rPr>
              <a:t>h</a:t>
            </a:r>
            <a:r>
              <a:rPr sz="3150" i="1" spc="-309" baseline="6901" dirty="0" smtClean="0">
                <a:latin typeface="Times New Roman"/>
                <a:cs typeface="Times New Roman"/>
              </a:rPr>
              <a:t> </a:t>
            </a:r>
            <a:r>
              <a:rPr sz="4125" spc="19" baseline="1978" dirty="0" smtClean="0">
                <a:latin typeface="Symbol"/>
                <a:cs typeface="Symbol"/>
              </a:rPr>
              <a:t></a:t>
            </a:r>
            <a:r>
              <a:rPr sz="3150" i="1" spc="0" baseline="6901" dirty="0" smtClean="0">
                <a:latin typeface="Times New Roman"/>
                <a:cs typeface="Times New Roman"/>
              </a:rPr>
              <a:t>T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822577" y="5265918"/>
            <a:ext cx="255731" cy="3978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35"/>
              </a:lnSpc>
              <a:spcBef>
                <a:spcPts val="156"/>
              </a:spcBef>
            </a:pPr>
            <a:r>
              <a:rPr sz="2750" spc="34" dirty="0" smtClean="0">
                <a:latin typeface="Symbol"/>
                <a:cs typeface="Symbol"/>
              </a:rPr>
              <a:t></a:t>
            </a:r>
            <a:r>
              <a:rPr sz="1800" spc="0" baseline="67638" dirty="0" smtClean="0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954288" y="5322685"/>
            <a:ext cx="218720" cy="3087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15"/>
              </a:lnSpc>
              <a:spcBef>
                <a:spcPts val="120"/>
              </a:spcBef>
            </a:pPr>
            <a:r>
              <a:rPr sz="2200" spc="0" dirty="0" smtClean="0">
                <a:latin typeface="Symbol"/>
                <a:cs typeface="Symbol"/>
              </a:rPr>
              <a:t></a:t>
            </a:r>
            <a:endParaRPr sz="2200">
              <a:latin typeface="Symbol"/>
              <a:cs typeface="Symbo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529223" y="5321723"/>
            <a:ext cx="262706" cy="4365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90"/>
              </a:lnSpc>
              <a:spcBef>
                <a:spcPts val="169"/>
              </a:spcBef>
            </a:pPr>
            <a:r>
              <a:rPr sz="3150" spc="-134" dirty="0" smtClean="0">
                <a:latin typeface="Symbol"/>
                <a:cs typeface="Symbol"/>
              </a:rPr>
              <a:t></a:t>
            </a:r>
            <a:r>
              <a:rPr sz="1800" spc="0" baseline="-19325" dirty="0" smtClean="0">
                <a:latin typeface="Times New Roman"/>
                <a:cs typeface="Times New Roman"/>
              </a:rPr>
              <a:t>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462505" y="5321723"/>
            <a:ext cx="262823" cy="4365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90"/>
              </a:lnSpc>
              <a:spcBef>
                <a:spcPts val="169"/>
              </a:spcBef>
            </a:pPr>
            <a:r>
              <a:rPr sz="3150" spc="-134" dirty="0" smtClean="0">
                <a:latin typeface="Symbol"/>
                <a:cs typeface="Symbol"/>
              </a:rPr>
              <a:t></a:t>
            </a:r>
            <a:r>
              <a:rPr sz="1800" spc="0" baseline="-19325" dirty="0" smtClean="0">
                <a:latin typeface="Times New Roman"/>
                <a:cs typeface="Times New Roman"/>
              </a:rPr>
              <a:t>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315332" y="5335157"/>
            <a:ext cx="216440" cy="2935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95"/>
              </a:lnSpc>
              <a:spcBef>
                <a:spcPts val="114"/>
              </a:spcBef>
            </a:pPr>
            <a:r>
              <a:rPr sz="2100" spc="0" dirty="0" smtClean="0">
                <a:latin typeface="Symbol"/>
                <a:cs typeface="Symbol"/>
              </a:rPr>
              <a:t></a:t>
            </a:r>
            <a:endParaRPr sz="2100"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354848" y="5335157"/>
            <a:ext cx="394709" cy="2978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95"/>
              </a:lnSpc>
              <a:spcBef>
                <a:spcPts val="114"/>
              </a:spcBef>
            </a:pPr>
            <a:r>
              <a:rPr sz="2100" dirty="0" smtClean="0">
                <a:latin typeface="Symbol"/>
                <a:cs typeface="Symbol"/>
              </a:rPr>
              <a:t></a:t>
            </a:r>
            <a:r>
              <a:rPr sz="2100" spc="-329" dirty="0" smtClean="0">
                <a:latin typeface="Times New Roman"/>
                <a:cs typeface="Times New Roman"/>
              </a:rPr>
              <a:t> </a:t>
            </a:r>
            <a:r>
              <a:rPr sz="2100" i="1" spc="0" dirty="0" smtClean="0">
                <a:latin typeface="Times New Roman"/>
                <a:cs typeface="Times New Roman"/>
              </a:rPr>
              <a:t>T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181268" y="5408958"/>
            <a:ext cx="171114" cy="2935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95"/>
              </a:lnSpc>
              <a:spcBef>
                <a:spcPts val="114"/>
              </a:spcBef>
            </a:pPr>
            <a:r>
              <a:rPr sz="2100" spc="0" dirty="0" smtClean="0">
                <a:latin typeface="Symbol"/>
                <a:cs typeface="Symbol"/>
              </a:rPr>
              <a:t></a:t>
            </a:r>
            <a:endParaRPr sz="210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118790" y="5498968"/>
            <a:ext cx="137902" cy="181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50"/>
              </a:lnSpc>
              <a:spcBef>
                <a:spcPts val="67"/>
              </a:spcBef>
            </a:pPr>
            <a:r>
              <a:rPr sz="1200" i="1" spc="0" dirty="0" smtClean="0">
                <a:latin typeface="Times New Roman"/>
                <a:cs typeface="Times New Roman"/>
              </a:rPr>
              <a:t>T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92721" y="5498968"/>
            <a:ext cx="137902" cy="181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50"/>
              </a:lnSpc>
              <a:spcBef>
                <a:spcPts val="67"/>
              </a:spcBef>
            </a:pPr>
            <a:r>
              <a:rPr sz="1200" i="1" spc="0" dirty="0" smtClean="0">
                <a:latin typeface="Times New Roman"/>
                <a:cs typeface="Times New Roman"/>
              </a:rPr>
              <a:t>L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663422" y="5496470"/>
            <a:ext cx="163047" cy="181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75"/>
              </a:lnSpc>
              <a:spcBef>
                <a:spcPts val="68"/>
              </a:spcBef>
            </a:pPr>
            <a:r>
              <a:rPr sz="1200" spc="0" dirty="0" smtClean="0">
                <a:latin typeface="Symbol"/>
                <a:cs typeface="Symbol"/>
              </a:rPr>
              <a:t>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07490" y="5549666"/>
            <a:ext cx="202980" cy="2935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55"/>
              </a:lnSpc>
              <a:spcBef>
                <a:spcPts val="112"/>
              </a:spcBef>
            </a:pPr>
            <a:r>
              <a:rPr sz="2100" spc="0" dirty="0" smtClean="0">
                <a:latin typeface="Times New Roman"/>
                <a:cs typeface="Times New Roman"/>
              </a:rPr>
              <a:t>2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81268" y="5577235"/>
            <a:ext cx="171114" cy="2935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95"/>
              </a:lnSpc>
              <a:spcBef>
                <a:spcPts val="114"/>
              </a:spcBef>
            </a:pPr>
            <a:r>
              <a:rPr sz="2100" spc="0" dirty="0" smtClean="0">
                <a:latin typeface="Symbol"/>
                <a:cs typeface="Symbol"/>
              </a:rPr>
              <a:t></a:t>
            </a:r>
            <a:endParaRPr sz="2100">
              <a:latin typeface="Symbol"/>
              <a:cs typeface="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11242" y="5577235"/>
            <a:ext cx="171114" cy="2935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95"/>
              </a:lnSpc>
              <a:spcBef>
                <a:spcPts val="114"/>
              </a:spcBef>
            </a:pPr>
            <a:r>
              <a:rPr sz="2100" spc="0" dirty="0" smtClean="0">
                <a:latin typeface="Symbol"/>
                <a:cs typeface="Symbol"/>
              </a:rPr>
              <a:t></a:t>
            </a:r>
            <a:endParaRPr sz="2100">
              <a:latin typeface="Symbol"/>
              <a:cs typeface="Symbo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37641" y="2685327"/>
            <a:ext cx="29123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2685001" y="2685327"/>
            <a:ext cx="35067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object 66"/>
          <p:cNvSpPr txBox="1"/>
          <p:nvPr/>
        </p:nvSpPr>
        <p:spPr>
          <a:xfrm>
            <a:off x="556666" y="260786"/>
            <a:ext cx="4925124" cy="6087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0480">
              <a:lnSpc>
                <a:spcPts val="1939"/>
              </a:lnSpc>
              <a:spcBef>
                <a:spcPts val="97"/>
              </a:spcBef>
            </a:pPr>
            <a:endParaRPr sz="1800" dirty="0">
              <a:latin typeface="Arial"/>
              <a:cs typeface="Arial"/>
            </a:endParaRPr>
          </a:p>
          <a:p>
            <a:pPr marL="80975">
              <a:lnSpc>
                <a:spcPts val="2675"/>
              </a:lnSpc>
              <a:spcBef>
                <a:spcPts val="153"/>
              </a:spcBef>
            </a:pPr>
            <a:r>
              <a:rPr sz="2000" spc="0" dirty="0" smtClean="0">
                <a:latin typeface="Arial Narrow"/>
                <a:cs typeface="Arial Narrow"/>
              </a:rPr>
              <a:t>S</a:t>
            </a:r>
            <a:r>
              <a:rPr sz="2000" spc="-4" dirty="0" smtClean="0">
                <a:latin typeface="Arial Narrow"/>
                <a:cs typeface="Arial Narrow"/>
              </a:rPr>
              <a:t>u</a:t>
            </a:r>
            <a:r>
              <a:rPr sz="2000" spc="0" dirty="0" smtClean="0">
                <a:latin typeface="Arial Narrow"/>
                <a:cs typeface="Arial Narrow"/>
              </a:rPr>
              <a:t>b</a:t>
            </a:r>
            <a:r>
              <a:rPr sz="2000" spc="-9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ti</a:t>
            </a:r>
            <a:r>
              <a:rPr sz="2000" spc="-4" dirty="0" smtClean="0">
                <a:latin typeface="Arial Narrow"/>
                <a:cs typeface="Arial Narrow"/>
              </a:rPr>
              <a:t>t</a:t>
            </a:r>
            <a:r>
              <a:rPr sz="2000" spc="0" dirty="0" smtClean="0">
                <a:latin typeface="Arial Narrow"/>
                <a:cs typeface="Arial Narrow"/>
              </a:rPr>
              <a:t>ute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for</a:t>
            </a:r>
            <a:r>
              <a:rPr sz="2000" spc="-4" dirty="0" smtClean="0">
                <a:latin typeface="Arial Narrow"/>
                <a:cs typeface="Arial Narrow"/>
              </a:rPr>
              <a:t> </a:t>
            </a:r>
            <a:r>
              <a:rPr sz="2000" i="1" spc="4" dirty="0" smtClean="0">
                <a:latin typeface="Times New Roman"/>
                <a:cs typeface="Times New Roman"/>
              </a:rPr>
              <a:t>d</a:t>
            </a:r>
            <a:r>
              <a:rPr sz="2000" i="1" spc="0" dirty="0" smtClean="0">
                <a:latin typeface="Times New Roman"/>
                <a:cs typeface="Times New Roman"/>
              </a:rPr>
              <a:t>x</a:t>
            </a:r>
            <a:r>
              <a:rPr sz="2000" i="1" spc="-6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and </a:t>
            </a:r>
            <a:r>
              <a:rPr sz="2000" spc="4" dirty="0" smtClean="0">
                <a:latin typeface="Arial Narrow"/>
                <a:cs typeface="Arial Narrow"/>
              </a:rPr>
              <a:t>(</a:t>
            </a:r>
            <a:r>
              <a:rPr sz="2000" i="1" spc="0" dirty="0" smtClean="0">
                <a:latin typeface="Times New Roman"/>
                <a:cs typeface="Times New Roman"/>
              </a:rPr>
              <a:t>d</a:t>
            </a:r>
            <a:r>
              <a:rPr sz="2000" i="1" spc="4" dirty="0" smtClean="0">
                <a:latin typeface="Times New Roman"/>
                <a:cs typeface="Times New Roman"/>
              </a:rPr>
              <a:t>T</a:t>
            </a:r>
            <a:r>
              <a:rPr sz="2000" i="1" spc="0" dirty="0" smtClean="0">
                <a:latin typeface="Times New Roman"/>
                <a:cs typeface="Times New Roman"/>
              </a:rPr>
              <a:t>/d</a:t>
            </a:r>
            <a:r>
              <a:rPr sz="2000" i="1" spc="4" dirty="0" smtClean="0">
                <a:latin typeface="Times New Roman"/>
                <a:cs typeface="Times New Roman"/>
              </a:rPr>
              <a:t>x</a:t>
            </a:r>
            <a:r>
              <a:rPr sz="2000" spc="0" dirty="0" smtClean="0">
                <a:latin typeface="Arial Narrow"/>
                <a:cs typeface="Arial Narrow"/>
              </a:rPr>
              <a:t>)</a:t>
            </a:r>
            <a:r>
              <a:rPr sz="2000" spc="-2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in</a:t>
            </a:r>
            <a:r>
              <a:rPr sz="2000" spc="-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terms</a:t>
            </a:r>
            <a:r>
              <a:rPr sz="2000" spc="-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of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100" spc="0" dirty="0" smtClean="0">
                <a:latin typeface="Symbol"/>
                <a:cs typeface="Symbol"/>
              </a:rPr>
              <a:t></a:t>
            </a:r>
            <a:r>
              <a:rPr sz="2100" spc="-126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and </a:t>
            </a:r>
            <a:r>
              <a:rPr sz="2000" spc="4" dirty="0" smtClean="0">
                <a:latin typeface="Arial Narrow"/>
                <a:cs typeface="Arial Narrow"/>
              </a:rPr>
              <a:t>{</a:t>
            </a:r>
            <a:r>
              <a:rPr sz="2000" i="1" spc="0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Arial Narrow"/>
                <a:cs typeface="Arial Narrow"/>
              </a:rPr>
              <a:t>}</a:t>
            </a:r>
            <a:r>
              <a:rPr sz="1950" spc="4" baseline="26815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,</a:t>
            </a:r>
            <a:endParaRPr sz="2000" dirty="0">
              <a:latin typeface="Arial Narrow"/>
              <a:cs typeface="Arial Narrow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521839" y="1003710"/>
            <a:ext cx="724390" cy="3455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45"/>
              </a:lnSpc>
              <a:spcBef>
                <a:spcPts val="132"/>
              </a:spcBef>
            </a:pPr>
            <a:r>
              <a:rPr sz="3150" i="1" u="sng" spc="-44" baseline="8282" dirty="0" smtClean="0">
                <a:latin typeface="Times New Roman"/>
                <a:cs typeface="Times New Roman"/>
              </a:rPr>
              <a:t>x</a:t>
            </a:r>
            <a:r>
              <a:rPr sz="1800" u="sng" spc="0" baseline="-12078" dirty="0" smtClean="0">
                <a:latin typeface="Times New Roman"/>
                <a:cs typeface="Times New Roman"/>
              </a:rPr>
              <a:t>2 </a:t>
            </a:r>
            <a:r>
              <a:rPr sz="1800" u="sng" spc="7" baseline="-12078" dirty="0" smtClean="0">
                <a:latin typeface="Times New Roman"/>
                <a:cs typeface="Times New Roman"/>
              </a:rPr>
              <a:t> </a:t>
            </a:r>
            <a:r>
              <a:rPr sz="3150" u="sng" spc="0" baseline="7773" dirty="0" smtClean="0">
                <a:latin typeface="Symbol"/>
                <a:cs typeface="Symbol"/>
              </a:rPr>
              <a:t></a:t>
            </a:r>
            <a:r>
              <a:rPr sz="3150" u="sng" spc="-764" baseline="7773" dirty="0" smtClean="0">
                <a:latin typeface="Symbol"/>
                <a:cs typeface="Symbol"/>
              </a:rPr>
              <a:t></a:t>
            </a:r>
            <a:r>
              <a:rPr sz="3150" i="1" u="sng" spc="-179" baseline="8282" dirty="0" smtClean="0">
                <a:latin typeface="Times New Roman"/>
                <a:cs typeface="Times New Roman"/>
              </a:rPr>
              <a:t>x</a:t>
            </a:r>
            <a:r>
              <a:rPr sz="1800" u="sng" spc="0" baseline="-12078" dirty="0" smtClean="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5836464" y="1005890"/>
            <a:ext cx="597544" cy="4658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629"/>
              </a:lnSpc>
              <a:spcBef>
                <a:spcPts val="181"/>
              </a:spcBef>
            </a:pPr>
            <a:r>
              <a:rPr sz="3150" i="1" u="sng" spc="-34" baseline="30368" dirty="0" smtClean="0">
                <a:latin typeface="Times New Roman"/>
                <a:cs typeface="Times New Roman"/>
              </a:rPr>
              <a:t>l</a:t>
            </a:r>
            <a:r>
              <a:rPr sz="1800" i="1" u="sng" spc="0" baseline="26572" dirty="0" smtClean="0">
                <a:latin typeface="Times New Roman"/>
                <a:cs typeface="Times New Roman"/>
              </a:rPr>
              <a:t>e</a:t>
            </a:r>
            <a:r>
              <a:rPr sz="1800" i="1" u="sng" spc="35" baseline="26572" dirty="0" smtClean="0">
                <a:latin typeface="Times New Roman"/>
                <a:cs typeface="Times New Roman"/>
              </a:rPr>
              <a:t> </a:t>
            </a:r>
            <a:r>
              <a:rPr sz="1800" i="1" spc="78" baseline="26572" dirty="0" smtClean="0">
                <a:latin typeface="Times New Roman"/>
                <a:cs typeface="Times New Roman"/>
              </a:rPr>
              <a:t> </a:t>
            </a:r>
            <a:r>
              <a:rPr sz="3150" i="1" spc="39" baseline="-6901" dirty="0" smtClean="0">
                <a:latin typeface="Times New Roman"/>
                <a:cs typeface="Times New Roman"/>
              </a:rPr>
              <a:t>d</a:t>
            </a:r>
            <a:r>
              <a:rPr sz="3300" spc="0" baseline="-6183" dirty="0" smtClean="0">
                <a:latin typeface="Symbol"/>
                <a:cs typeface="Symbol"/>
              </a:rPr>
              <a:t></a:t>
            </a:r>
            <a:endParaRPr sz="2200">
              <a:latin typeface="Symbol"/>
              <a:cs typeface="Symbo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2184407" y="1009057"/>
            <a:ext cx="1100652" cy="4626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604"/>
              </a:lnSpc>
              <a:spcBef>
                <a:spcPts val="180"/>
              </a:spcBef>
            </a:pPr>
            <a:r>
              <a:rPr sz="3150" u="sng" baseline="30368" dirty="0" smtClean="0">
                <a:latin typeface="Times New Roman"/>
                <a:cs typeface="Times New Roman"/>
              </a:rPr>
              <a:t>   </a:t>
            </a:r>
            <a:r>
              <a:rPr sz="3150" u="sng" spc="175" baseline="30368" dirty="0" smtClean="0">
                <a:latin typeface="Times New Roman"/>
                <a:cs typeface="Times New Roman"/>
              </a:rPr>
              <a:t> </a:t>
            </a:r>
            <a:r>
              <a:rPr sz="3150" u="sng" spc="0" baseline="30368" dirty="0" smtClean="0">
                <a:latin typeface="Times New Roman"/>
                <a:cs typeface="Times New Roman"/>
              </a:rPr>
              <a:t>2   </a:t>
            </a:r>
            <a:r>
              <a:rPr sz="3150" u="sng" spc="41" baseline="30368" dirty="0" smtClean="0">
                <a:latin typeface="Times New Roman"/>
                <a:cs typeface="Times New Roman"/>
              </a:rPr>
              <a:t> </a:t>
            </a:r>
            <a:r>
              <a:rPr sz="3150" spc="-74" baseline="30368" dirty="0" smtClean="0">
                <a:latin typeface="Times New Roman"/>
                <a:cs typeface="Times New Roman"/>
              </a:rPr>
              <a:t> </a:t>
            </a:r>
            <a:r>
              <a:rPr sz="3150" i="1" spc="-29" baseline="-6901" dirty="0" smtClean="0">
                <a:latin typeface="Times New Roman"/>
                <a:cs typeface="Times New Roman"/>
              </a:rPr>
              <a:t>d</a:t>
            </a:r>
            <a:r>
              <a:rPr sz="3150" i="1" spc="0" baseline="-6901" dirty="0" smtClean="0">
                <a:latin typeface="Times New Roman"/>
                <a:cs typeface="Times New Roman"/>
              </a:rPr>
              <a:t>x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1602756" y="1161336"/>
            <a:ext cx="587103" cy="3104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15"/>
              </a:lnSpc>
              <a:spcBef>
                <a:spcPts val="120"/>
              </a:spcBef>
            </a:pPr>
            <a:r>
              <a:rPr sz="2100" i="1" spc="34" dirty="0" smtClean="0">
                <a:latin typeface="Times New Roman"/>
                <a:cs typeface="Times New Roman"/>
              </a:rPr>
              <a:t>d</a:t>
            </a:r>
            <a:r>
              <a:rPr sz="2200" spc="0" dirty="0" smtClean="0">
                <a:latin typeface="Symbol"/>
                <a:cs typeface="Symbol"/>
              </a:rPr>
              <a:t></a:t>
            </a:r>
            <a:r>
              <a:rPr sz="2200" spc="174" dirty="0" smtClean="0">
                <a:latin typeface="Times New Roman"/>
                <a:cs typeface="Times New Roman"/>
              </a:rPr>
              <a:t> </a:t>
            </a:r>
            <a:r>
              <a:rPr sz="2100" spc="0" dirty="0" smtClean="0">
                <a:latin typeface="Symbol"/>
                <a:cs typeface="Symbol"/>
              </a:rPr>
              <a:t></a:t>
            </a:r>
            <a:endParaRPr sz="2100">
              <a:latin typeface="Symbol"/>
              <a:cs typeface="Symbo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5244081" y="1161336"/>
            <a:ext cx="587652" cy="3104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15"/>
              </a:lnSpc>
              <a:spcBef>
                <a:spcPts val="120"/>
              </a:spcBef>
            </a:pPr>
            <a:r>
              <a:rPr sz="2100" i="1" spc="39" dirty="0" smtClean="0">
                <a:latin typeface="Times New Roman"/>
                <a:cs typeface="Times New Roman"/>
              </a:rPr>
              <a:t>d</a:t>
            </a:r>
            <a:r>
              <a:rPr sz="2200" spc="0" dirty="0" smtClean="0">
                <a:latin typeface="Symbol"/>
                <a:cs typeface="Symbol"/>
              </a:rPr>
              <a:t></a:t>
            </a:r>
            <a:r>
              <a:rPr sz="2200" spc="174" dirty="0" smtClean="0">
                <a:latin typeface="Times New Roman"/>
                <a:cs typeface="Times New Roman"/>
              </a:rPr>
              <a:t> </a:t>
            </a:r>
            <a:r>
              <a:rPr sz="2100" spc="0" dirty="0" smtClean="0">
                <a:latin typeface="Symbol"/>
                <a:cs typeface="Symbol"/>
              </a:rPr>
              <a:t></a:t>
            </a:r>
            <a:endParaRPr sz="2100">
              <a:latin typeface="Symbol"/>
              <a:cs typeface="Symbo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3440105" y="1173818"/>
            <a:ext cx="336901" cy="2936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95"/>
              </a:lnSpc>
              <a:spcBef>
                <a:spcPts val="114"/>
              </a:spcBef>
            </a:pPr>
            <a:r>
              <a:rPr sz="2100" spc="0" dirty="0" smtClean="0">
                <a:latin typeface="Symbol"/>
                <a:cs typeface="Symbol"/>
              </a:rPr>
              <a:t></a:t>
            </a:r>
            <a:endParaRPr sz="2100">
              <a:latin typeface="Symbol"/>
              <a:cs typeface="Symbo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959215" y="1173818"/>
            <a:ext cx="535210" cy="2979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95"/>
              </a:lnSpc>
              <a:spcBef>
                <a:spcPts val="114"/>
              </a:spcBef>
            </a:pPr>
            <a:r>
              <a:rPr sz="2100" i="1" spc="-29" dirty="0" smtClean="0">
                <a:latin typeface="Times New Roman"/>
                <a:cs typeface="Times New Roman"/>
              </a:rPr>
              <a:t>d</a:t>
            </a:r>
            <a:r>
              <a:rPr sz="2100" i="1" spc="0" dirty="0" smtClean="0">
                <a:latin typeface="Times New Roman"/>
                <a:cs typeface="Times New Roman"/>
              </a:rPr>
              <a:t>x</a:t>
            </a:r>
            <a:r>
              <a:rPr sz="2100" i="1" spc="24" dirty="0" smtClean="0">
                <a:latin typeface="Times New Roman"/>
                <a:cs typeface="Times New Roman"/>
              </a:rPr>
              <a:t> </a:t>
            </a:r>
            <a:r>
              <a:rPr sz="2100" spc="0" dirty="0" smtClean="0">
                <a:latin typeface="Symbol"/>
                <a:cs typeface="Symbol"/>
              </a:rPr>
              <a:t></a:t>
            </a:r>
            <a:endParaRPr sz="2100">
              <a:latin typeface="Symbol"/>
              <a:cs typeface="Symbo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215300" y="1384192"/>
            <a:ext cx="724476" cy="3455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45"/>
              </a:lnSpc>
              <a:spcBef>
                <a:spcPts val="132"/>
              </a:spcBef>
            </a:pPr>
            <a:r>
              <a:rPr sz="3150" i="1" spc="-44" baseline="8282" dirty="0" smtClean="0">
                <a:latin typeface="Times New Roman"/>
                <a:cs typeface="Times New Roman"/>
              </a:rPr>
              <a:t>x</a:t>
            </a:r>
            <a:r>
              <a:rPr sz="1800" spc="0" baseline="-12078" dirty="0" smtClean="0">
                <a:latin typeface="Times New Roman"/>
                <a:cs typeface="Times New Roman"/>
              </a:rPr>
              <a:t>2 </a:t>
            </a:r>
            <a:r>
              <a:rPr sz="1800" spc="7" baseline="-12078" dirty="0" smtClean="0">
                <a:latin typeface="Times New Roman"/>
                <a:cs typeface="Times New Roman"/>
              </a:rPr>
              <a:t> </a:t>
            </a:r>
            <a:r>
              <a:rPr sz="3150" spc="0" baseline="7773" dirty="0" smtClean="0">
                <a:latin typeface="Symbol"/>
                <a:cs typeface="Symbol"/>
              </a:rPr>
              <a:t></a:t>
            </a:r>
            <a:r>
              <a:rPr sz="3150" spc="-65" baseline="8282" dirty="0" smtClean="0">
                <a:latin typeface="Times New Roman"/>
                <a:cs typeface="Times New Roman"/>
              </a:rPr>
              <a:t> </a:t>
            </a:r>
            <a:r>
              <a:rPr sz="3150" i="1" spc="-179" baseline="8282" dirty="0" smtClean="0">
                <a:latin typeface="Times New Roman"/>
                <a:cs typeface="Times New Roman"/>
              </a:rPr>
              <a:t>x</a:t>
            </a:r>
            <a:r>
              <a:rPr sz="1800" spc="0" baseline="-12078" dirty="0" smtClean="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782097" y="1388477"/>
            <a:ext cx="203055" cy="2936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55"/>
              </a:lnSpc>
              <a:spcBef>
                <a:spcPts val="112"/>
              </a:spcBef>
            </a:pPr>
            <a:r>
              <a:rPr sz="2100" spc="0" dirty="0" smtClean="0">
                <a:latin typeface="Times New Roman"/>
                <a:cs typeface="Times New Roman"/>
              </a:rPr>
              <a:t>2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5860312" y="1388477"/>
            <a:ext cx="203055" cy="2936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55"/>
              </a:lnSpc>
              <a:spcBef>
                <a:spcPts val="112"/>
              </a:spcBef>
            </a:pPr>
            <a:r>
              <a:rPr sz="2100" spc="0" dirty="0" smtClean="0">
                <a:latin typeface="Times New Roman"/>
                <a:cs typeface="Times New Roman"/>
              </a:rPr>
              <a:t>2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840518" y="1804896"/>
            <a:ext cx="331374" cy="6381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2000" i="1" u="sng" spc="-29" dirty="0" smtClean="0">
                <a:latin typeface="Times New Roman"/>
                <a:cs typeface="Times New Roman"/>
              </a:rPr>
              <a:t>dT</a:t>
            </a:r>
            <a:endParaRPr sz="2000">
              <a:latin typeface="Times New Roman"/>
              <a:cs typeface="Times New Roman"/>
            </a:endParaRPr>
          </a:p>
          <a:p>
            <a:pPr marL="40866" marR="1061">
              <a:lnSpc>
                <a:spcPct val="95825"/>
              </a:lnSpc>
              <a:spcBef>
                <a:spcPts val="418"/>
              </a:spcBef>
            </a:pPr>
            <a:r>
              <a:rPr sz="2000" i="1" spc="-29" dirty="0" smtClean="0">
                <a:latin typeface="Times New Roman"/>
                <a:cs typeface="Times New Roman"/>
              </a:rPr>
              <a:t>dx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798460" y="1895499"/>
            <a:ext cx="1227922" cy="3843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25"/>
              </a:lnSpc>
              <a:spcBef>
                <a:spcPts val="151"/>
              </a:spcBef>
            </a:pPr>
            <a:r>
              <a:rPr sz="3000" spc="0" baseline="4081" dirty="0" smtClean="0">
                <a:latin typeface="Symbol"/>
                <a:cs typeface="Symbol"/>
              </a:rPr>
              <a:t></a:t>
            </a:r>
            <a:r>
              <a:rPr sz="3000" spc="-167" baseline="4348" dirty="0" smtClean="0">
                <a:latin typeface="Times New Roman"/>
                <a:cs typeface="Times New Roman"/>
              </a:rPr>
              <a:t> </a:t>
            </a:r>
            <a:r>
              <a:rPr sz="2700" spc="0" dirty="0" smtClean="0">
                <a:latin typeface="Symbol"/>
                <a:cs typeface="Symbol"/>
              </a:rPr>
              <a:t></a:t>
            </a:r>
            <a:r>
              <a:rPr sz="2700" spc="-500" dirty="0" smtClean="0">
                <a:latin typeface="Times New Roman"/>
                <a:cs typeface="Times New Roman"/>
              </a:rPr>
              <a:t> </a:t>
            </a:r>
            <a:r>
              <a:rPr sz="3000" i="1" spc="0" baseline="4348" dirty="0" smtClean="0">
                <a:latin typeface="Times New Roman"/>
                <a:cs typeface="Times New Roman"/>
              </a:rPr>
              <a:t>N</a:t>
            </a:r>
            <a:r>
              <a:rPr sz="3000" i="1" spc="-264" baseline="4348" dirty="0" smtClean="0">
                <a:latin typeface="Times New Roman"/>
                <a:cs typeface="Times New Roman"/>
              </a:rPr>
              <a:t> </a:t>
            </a:r>
            <a:r>
              <a:rPr sz="2700" spc="9" dirty="0" smtClean="0">
                <a:latin typeface="Symbol"/>
                <a:cs typeface="Symbol"/>
              </a:rPr>
              <a:t></a:t>
            </a:r>
            <a:r>
              <a:rPr sz="2650" spc="-154" dirty="0" smtClean="0">
                <a:latin typeface="Symbol"/>
                <a:cs typeface="Symbol"/>
              </a:rPr>
              <a:t></a:t>
            </a:r>
            <a:r>
              <a:rPr sz="3000" i="1" spc="0" baseline="4348" dirty="0" smtClean="0">
                <a:latin typeface="Times New Roman"/>
                <a:cs typeface="Times New Roman"/>
              </a:rPr>
              <a:t>T</a:t>
            </a:r>
            <a:r>
              <a:rPr sz="3000" i="1" spc="-344" baseline="4348" dirty="0" smtClean="0">
                <a:latin typeface="Times New Roman"/>
                <a:cs typeface="Times New Roman"/>
              </a:rPr>
              <a:t> </a:t>
            </a:r>
            <a:r>
              <a:rPr sz="2650" spc="-69" dirty="0" smtClean="0">
                <a:latin typeface="Symbol"/>
                <a:cs typeface="Symbol"/>
              </a:rPr>
              <a:t></a:t>
            </a:r>
            <a:r>
              <a:rPr sz="1725" spc="59" baseline="70579" dirty="0" smtClean="0">
                <a:latin typeface="Times New Roman"/>
                <a:cs typeface="Times New Roman"/>
              </a:rPr>
              <a:t>(</a:t>
            </a:r>
            <a:r>
              <a:rPr sz="1725" i="1" spc="64" baseline="70579" dirty="0" smtClean="0">
                <a:latin typeface="Times New Roman"/>
                <a:cs typeface="Times New Roman"/>
              </a:rPr>
              <a:t>e</a:t>
            </a:r>
            <a:r>
              <a:rPr sz="1725" spc="0" baseline="70579" dirty="0" smtClean="0">
                <a:latin typeface="Times New Roman"/>
                <a:cs typeface="Times New Roman"/>
              </a:rPr>
              <a:t>)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778205" y="1895499"/>
            <a:ext cx="1241595" cy="3843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25"/>
              </a:lnSpc>
              <a:spcBef>
                <a:spcPts val="151"/>
              </a:spcBef>
            </a:pPr>
            <a:r>
              <a:rPr sz="2700" spc="9" dirty="0" smtClean="0">
                <a:latin typeface="Symbol"/>
                <a:cs typeface="Symbol"/>
              </a:rPr>
              <a:t></a:t>
            </a:r>
            <a:r>
              <a:rPr sz="2650" spc="-159" dirty="0" smtClean="0">
                <a:latin typeface="Symbol"/>
                <a:cs typeface="Symbol"/>
              </a:rPr>
              <a:t></a:t>
            </a:r>
            <a:r>
              <a:rPr sz="3000" i="1" spc="0" baseline="4348" dirty="0" smtClean="0">
                <a:latin typeface="Times New Roman"/>
                <a:cs typeface="Times New Roman"/>
              </a:rPr>
              <a:t>T</a:t>
            </a:r>
            <a:r>
              <a:rPr sz="3000" i="1" spc="-344" baseline="4348" dirty="0" smtClean="0">
                <a:latin typeface="Times New Roman"/>
                <a:cs typeface="Times New Roman"/>
              </a:rPr>
              <a:t> </a:t>
            </a:r>
            <a:r>
              <a:rPr sz="2650" spc="-75" dirty="0" smtClean="0">
                <a:latin typeface="Symbol"/>
                <a:cs typeface="Symbol"/>
              </a:rPr>
              <a:t></a:t>
            </a:r>
            <a:r>
              <a:rPr sz="1725" spc="64" baseline="70579" dirty="0" smtClean="0">
                <a:latin typeface="Times New Roman"/>
                <a:cs typeface="Times New Roman"/>
              </a:rPr>
              <a:t>(</a:t>
            </a:r>
            <a:r>
              <a:rPr sz="1725" i="1" spc="59" baseline="70579" dirty="0" smtClean="0">
                <a:latin typeface="Times New Roman"/>
                <a:cs typeface="Times New Roman"/>
              </a:rPr>
              <a:t>e</a:t>
            </a:r>
            <a:r>
              <a:rPr sz="1725" spc="0" baseline="70579" dirty="0" smtClean="0">
                <a:latin typeface="Times New Roman"/>
                <a:cs typeface="Times New Roman"/>
              </a:rPr>
              <a:t>)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218364" y="1907153"/>
            <a:ext cx="522881" cy="3726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35"/>
              </a:lnSpc>
              <a:spcBef>
                <a:spcPts val="146"/>
              </a:spcBef>
            </a:pPr>
            <a:r>
              <a:rPr sz="3000" spc="0" baseline="5441" dirty="0" smtClean="0">
                <a:latin typeface="Symbol"/>
                <a:cs typeface="Symbol"/>
              </a:rPr>
              <a:t></a:t>
            </a:r>
            <a:r>
              <a:rPr sz="3000" spc="-167" baseline="5797" dirty="0" smtClean="0">
                <a:latin typeface="Times New Roman"/>
                <a:cs typeface="Times New Roman"/>
              </a:rPr>
              <a:t> </a:t>
            </a:r>
            <a:r>
              <a:rPr sz="2700" spc="139" dirty="0" smtClean="0">
                <a:latin typeface="Symbol"/>
                <a:cs typeface="Symbol"/>
              </a:rPr>
              <a:t></a:t>
            </a:r>
            <a:r>
              <a:rPr sz="3000" i="1" spc="0" baseline="5797" dirty="0" smtClean="0">
                <a:latin typeface="Times New Roman"/>
                <a:cs typeface="Times New Roman"/>
              </a:rPr>
              <a:t>B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568783" y="1965297"/>
            <a:ext cx="208588" cy="2793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2000" i="1" spc="0" dirty="0" smtClean="0">
                <a:latin typeface="Times New Roman"/>
                <a:cs typeface="Times New Roman"/>
              </a:rPr>
              <a:t>T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209341" y="1965297"/>
            <a:ext cx="431186" cy="2793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2000" spc="-39" dirty="0" smtClean="0">
                <a:latin typeface="Times New Roman"/>
                <a:cs typeface="Times New Roman"/>
              </a:rPr>
              <a:t>a</a:t>
            </a:r>
            <a:r>
              <a:rPr sz="2000" spc="-2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d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642208" y="2115885"/>
            <a:ext cx="132286" cy="1735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90"/>
              </a:lnSpc>
              <a:spcBef>
                <a:spcPts val="64"/>
              </a:spcBef>
            </a:pPr>
            <a:r>
              <a:rPr sz="1150" i="1" spc="0" dirty="0" smtClean="0">
                <a:latin typeface="Times New Roman"/>
                <a:cs typeface="Times New Roman"/>
              </a:rPr>
              <a:t>T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610616" y="2546489"/>
            <a:ext cx="7505074" cy="6344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49"/>
              </a:lnSpc>
              <a:spcBef>
                <a:spcPts val="190"/>
              </a:spcBef>
            </a:pPr>
            <a:r>
              <a:rPr sz="2000" spc="0" dirty="0" smtClean="0">
                <a:latin typeface="Arial Narrow"/>
                <a:cs typeface="Arial Narrow"/>
              </a:rPr>
              <a:t>A</a:t>
            </a:r>
            <a:r>
              <a:rPr sz="2000" spc="-9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s</a:t>
            </a:r>
            <a:r>
              <a:rPr sz="2000" spc="-9" dirty="0" smtClean="0">
                <a:latin typeface="Arial Narrow"/>
                <a:cs typeface="Arial Narrow"/>
              </a:rPr>
              <a:t>u</a:t>
            </a:r>
            <a:r>
              <a:rPr sz="2000" spc="0" dirty="0" smtClean="0">
                <a:latin typeface="Arial Narrow"/>
                <a:cs typeface="Arial Narrow"/>
              </a:rPr>
              <a:t>mi</a:t>
            </a:r>
            <a:r>
              <a:rPr sz="2000" spc="-9" dirty="0" smtClean="0">
                <a:latin typeface="Arial Narrow"/>
                <a:cs typeface="Arial Narrow"/>
              </a:rPr>
              <a:t>n</a:t>
            </a:r>
            <a:r>
              <a:rPr sz="2000" spc="0" dirty="0" smtClean="0">
                <a:latin typeface="Arial Narrow"/>
                <a:cs typeface="Arial Narrow"/>
              </a:rPr>
              <a:t>g</a:t>
            </a:r>
            <a:r>
              <a:rPr sz="2000" spc="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that</a:t>
            </a:r>
            <a:r>
              <a:rPr sz="2000" spc="-2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heat</a:t>
            </a:r>
            <a:r>
              <a:rPr sz="2000" spc="-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s</a:t>
            </a:r>
            <a:r>
              <a:rPr sz="2000" spc="-9" dirty="0" smtClean="0">
                <a:latin typeface="Arial Narrow"/>
                <a:cs typeface="Arial Narrow"/>
              </a:rPr>
              <a:t>o</a:t>
            </a:r>
            <a:r>
              <a:rPr sz="2000" spc="0" dirty="0" smtClean="0">
                <a:latin typeface="Arial Narrow"/>
                <a:cs typeface="Arial Narrow"/>
              </a:rPr>
              <a:t>urce</a:t>
            </a:r>
            <a:r>
              <a:rPr sz="2000" spc="14" dirty="0" smtClean="0">
                <a:latin typeface="Arial Narrow"/>
                <a:cs typeface="Arial Narrow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Q</a:t>
            </a:r>
            <a:r>
              <a:rPr sz="2000" i="1" spc="4" dirty="0" smtClean="0">
                <a:latin typeface="Times New Roman"/>
                <a:cs typeface="Times New Roman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= Q</a:t>
            </a:r>
            <a:r>
              <a:rPr sz="1950" i="1" spc="0" baseline="-22298" dirty="0" smtClean="0">
                <a:latin typeface="Times New Roman"/>
                <a:cs typeface="Times New Roman"/>
              </a:rPr>
              <a:t>e</a:t>
            </a:r>
            <a:r>
              <a:rPr sz="1950" i="1" spc="176" baseline="-22298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and the</a:t>
            </a:r>
            <a:r>
              <a:rPr sz="2000" spc="4" dirty="0" smtClean="0">
                <a:latin typeface="Arial Narrow"/>
                <a:cs typeface="Arial Narrow"/>
              </a:rPr>
              <a:t>r</a:t>
            </a:r>
            <a:r>
              <a:rPr sz="2000" spc="0" dirty="0" smtClean="0">
                <a:latin typeface="Arial Narrow"/>
                <a:cs typeface="Arial Narrow"/>
              </a:rPr>
              <a:t>mal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condu</a:t>
            </a:r>
            <a:r>
              <a:rPr sz="2000" spc="-9" dirty="0" smtClean="0">
                <a:latin typeface="Arial Narrow"/>
                <a:cs typeface="Arial Narrow"/>
              </a:rPr>
              <a:t>c</a:t>
            </a:r>
            <a:r>
              <a:rPr sz="2000" spc="0" dirty="0" smtClean="0">
                <a:latin typeface="Arial Narrow"/>
                <a:cs typeface="Arial Narrow"/>
              </a:rPr>
              <a:t>tiv</a:t>
            </a:r>
            <a:r>
              <a:rPr sz="2000" spc="-9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ty</a:t>
            </a:r>
            <a:r>
              <a:rPr sz="2000" spc="19" dirty="0" smtClean="0">
                <a:latin typeface="Arial Narrow"/>
                <a:cs typeface="Arial Narrow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k</a:t>
            </a:r>
            <a:r>
              <a:rPr sz="2000" i="1" spc="-9" dirty="0" smtClean="0">
                <a:latin typeface="Times New Roman"/>
                <a:cs typeface="Times New Roman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=</a:t>
            </a:r>
            <a:r>
              <a:rPr sz="2000" i="1" spc="4" dirty="0" smtClean="0">
                <a:latin typeface="Times New Roman"/>
                <a:cs typeface="Times New Roman"/>
              </a:rPr>
              <a:t> k</a:t>
            </a:r>
            <a:r>
              <a:rPr sz="1950" i="1" spc="0" baseline="-22298" dirty="0" smtClean="0">
                <a:latin typeface="Times New Roman"/>
                <a:cs typeface="Times New Roman"/>
              </a:rPr>
              <a:t>e</a:t>
            </a:r>
            <a:r>
              <a:rPr sz="1950" i="1" spc="176" baseline="-22298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are c</a:t>
            </a:r>
            <a:r>
              <a:rPr sz="2000" spc="-9" dirty="0" smtClean="0">
                <a:latin typeface="Arial Narrow"/>
                <a:cs typeface="Arial Narrow"/>
              </a:rPr>
              <a:t>o</a:t>
            </a:r>
            <a:r>
              <a:rPr sz="2000" spc="0" dirty="0" smtClean="0">
                <a:latin typeface="Arial Narrow"/>
                <a:cs typeface="Arial Narrow"/>
              </a:rPr>
              <a:t>n</a:t>
            </a:r>
            <a:r>
              <a:rPr sz="2000" spc="-9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tant with</a:t>
            </a:r>
            <a:r>
              <a:rPr sz="2000" spc="-9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n</a:t>
            </a:r>
            <a:r>
              <a:rPr sz="2000" spc="-2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 </a:t>
            </a:r>
            <a:r>
              <a:rPr sz="2000" spc="-9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l</a:t>
            </a:r>
            <a:r>
              <a:rPr sz="2000" spc="-4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ment,</a:t>
            </a:r>
            <a:r>
              <a:rPr sz="2000" spc="-2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fun</a:t>
            </a:r>
            <a:r>
              <a:rPr sz="2000" spc="-9" dirty="0" smtClean="0">
                <a:latin typeface="Arial Narrow"/>
                <a:cs typeface="Arial Narrow"/>
              </a:rPr>
              <a:t>c</a:t>
            </a:r>
            <a:r>
              <a:rPr sz="2000" spc="0" dirty="0" smtClean="0">
                <a:latin typeface="Arial Narrow"/>
                <a:cs typeface="Arial Narrow"/>
              </a:rPr>
              <a:t>ti</a:t>
            </a:r>
            <a:r>
              <a:rPr sz="2000" spc="-9" dirty="0" smtClean="0">
                <a:latin typeface="Arial Narrow"/>
                <a:cs typeface="Arial Narrow"/>
              </a:rPr>
              <a:t>o</a:t>
            </a:r>
            <a:r>
              <a:rPr sz="2000" spc="0" dirty="0" smtClean="0">
                <a:latin typeface="Arial Narrow"/>
                <a:cs typeface="Arial Narrow"/>
              </a:rPr>
              <a:t>nal</a:t>
            </a:r>
            <a:r>
              <a:rPr sz="2000" spc="-4" dirty="0" smtClean="0">
                <a:latin typeface="Arial Narrow"/>
                <a:cs typeface="Arial Narrow"/>
              </a:rPr>
              <a:t> </a:t>
            </a:r>
            <a:r>
              <a:rPr sz="2100" spc="4" dirty="0" smtClean="0">
                <a:latin typeface="Symbol"/>
                <a:cs typeface="Symbol"/>
              </a:rPr>
              <a:t></a:t>
            </a:r>
            <a:r>
              <a:rPr sz="1950" i="1" spc="0" baseline="-22345" dirty="0" smtClean="0">
                <a:latin typeface="Arial Narrow"/>
                <a:cs typeface="Arial Narrow"/>
              </a:rPr>
              <a:t>T</a:t>
            </a:r>
            <a:r>
              <a:rPr sz="1950" i="1" spc="95" baseline="-22345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be</a:t>
            </a:r>
            <a:r>
              <a:rPr sz="2000" spc="-9" dirty="0" smtClean="0">
                <a:latin typeface="Arial Narrow"/>
                <a:cs typeface="Arial Narrow"/>
              </a:rPr>
              <a:t>c</a:t>
            </a:r>
            <a:r>
              <a:rPr sz="2000" spc="0" dirty="0" smtClean="0">
                <a:latin typeface="Arial Narrow"/>
                <a:cs typeface="Arial Narrow"/>
              </a:rPr>
              <a:t>omes</a:t>
            </a:r>
            <a:endParaRPr sz="2000">
              <a:latin typeface="Arial Narrow"/>
              <a:cs typeface="Arial Narrow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680509" y="3342160"/>
            <a:ext cx="189820" cy="6143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961">
              <a:lnSpc>
                <a:spcPts val="2055"/>
              </a:lnSpc>
              <a:spcBef>
                <a:spcPts val="102"/>
              </a:spcBef>
            </a:pPr>
            <a:r>
              <a:rPr sz="1900" u="sng" spc="0" dirty="0" smtClean="0">
                <a:latin typeface="Times New Roman"/>
                <a:cs typeface="Times New Roman"/>
              </a:rPr>
              <a:t>1</a:t>
            </a:r>
            <a:endParaRPr sz="1900">
              <a:latin typeface="Times New Roman"/>
              <a:cs typeface="Times New Roman"/>
            </a:endParaRPr>
          </a:p>
          <a:p>
            <a:pPr marL="16661">
              <a:lnSpc>
                <a:spcPct val="95825"/>
              </a:lnSpc>
              <a:spcBef>
                <a:spcPts val="428"/>
              </a:spcBef>
            </a:pPr>
            <a:r>
              <a:rPr sz="1900" spc="0" dirty="0" smtClean="0">
                <a:latin typeface="Times New Roman"/>
                <a:cs typeface="Times New Roman"/>
              </a:rPr>
              <a:t>2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446999" y="3339720"/>
            <a:ext cx="540687" cy="5175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15"/>
              </a:lnSpc>
            </a:pPr>
            <a:r>
              <a:rPr sz="1900" dirty="0" smtClean="0">
                <a:latin typeface="Symbol"/>
                <a:cs typeface="Symbol"/>
              </a:rPr>
              <a:t></a:t>
            </a:r>
            <a:r>
              <a:rPr sz="1900" spc="-239" dirty="0" smtClean="0">
                <a:latin typeface="Times New Roman"/>
                <a:cs typeface="Times New Roman"/>
              </a:rPr>
              <a:t> </a:t>
            </a:r>
            <a:r>
              <a:rPr sz="2850" i="1" u="sng" spc="9" baseline="4577" dirty="0" smtClean="0">
                <a:latin typeface="Times New Roman"/>
                <a:cs typeface="Times New Roman"/>
              </a:rPr>
              <a:t>k</a:t>
            </a:r>
            <a:r>
              <a:rPr sz="1650" i="1" u="sng" spc="39" baseline="-18446" dirty="0" smtClean="0">
                <a:latin typeface="Times New Roman"/>
                <a:cs typeface="Times New Roman"/>
              </a:rPr>
              <a:t>e</a:t>
            </a:r>
            <a:r>
              <a:rPr sz="2850" i="1" u="sng" spc="-29" baseline="4577" dirty="0" smtClean="0">
                <a:latin typeface="Times New Roman"/>
                <a:cs typeface="Times New Roman"/>
              </a:rPr>
              <a:t>l</a:t>
            </a:r>
            <a:r>
              <a:rPr sz="1650" i="1" u="sng" spc="0" baseline="-18446" dirty="0" smtClean="0">
                <a:latin typeface="Times New Roman"/>
                <a:cs typeface="Times New Roman"/>
              </a:rPr>
              <a:t>e</a:t>
            </a:r>
            <a:r>
              <a:rPr sz="1650" i="1" u="sng" spc="4" baseline="-18446" dirty="0" smtClean="0">
                <a:latin typeface="Times New Roman"/>
                <a:cs typeface="Times New Roman"/>
              </a:rPr>
              <a:t> </a:t>
            </a:r>
            <a:endParaRPr sz="1100">
              <a:latin typeface="Times New Roman"/>
              <a:cs typeface="Times New Roman"/>
            </a:endParaRPr>
          </a:p>
          <a:p>
            <a:pPr marL="12700" marR="43074">
              <a:lnSpc>
                <a:spcPts val="1830"/>
              </a:lnSpc>
              <a:spcBef>
                <a:spcPts val="91"/>
              </a:spcBef>
            </a:pPr>
            <a:r>
              <a:rPr sz="2850" spc="0" baseline="1432" dirty="0" smtClean="0">
                <a:latin typeface="Symbol"/>
                <a:cs typeface="Symbol"/>
              </a:rPr>
              <a:t></a:t>
            </a:r>
            <a:endParaRPr sz="1900">
              <a:latin typeface="Symbol"/>
              <a:cs typeface="Symbo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544337" y="3353907"/>
            <a:ext cx="157121" cy="2693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95"/>
              </a:lnSpc>
              <a:spcBef>
                <a:spcPts val="104"/>
              </a:spcBef>
            </a:pPr>
            <a:r>
              <a:rPr sz="1900" spc="0" dirty="0" smtClean="0">
                <a:latin typeface="Symbol"/>
                <a:cs typeface="Symbol"/>
              </a:rPr>
              <a:t></a:t>
            </a:r>
            <a:endParaRPr sz="1900">
              <a:latin typeface="Symbol"/>
              <a:cs typeface="Symbo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075229" y="3393530"/>
            <a:ext cx="119109" cy="1678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0"/>
              </a:lnSpc>
              <a:spcBef>
                <a:spcPts val="62"/>
              </a:spcBef>
            </a:pPr>
            <a:r>
              <a:rPr sz="1100" spc="0" dirty="0" smtClean="0">
                <a:latin typeface="Times New Roman"/>
                <a:cs typeface="Times New Roman"/>
              </a:rPr>
              <a:t>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207186" y="3429196"/>
            <a:ext cx="224147" cy="1678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0"/>
              </a:lnSpc>
              <a:spcBef>
                <a:spcPts val="62"/>
              </a:spcBef>
            </a:pPr>
            <a:r>
              <a:rPr sz="1100" spc="64" dirty="0" smtClean="0">
                <a:latin typeface="Times New Roman"/>
                <a:cs typeface="Times New Roman"/>
              </a:rPr>
              <a:t>(</a:t>
            </a:r>
            <a:r>
              <a:rPr sz="1100" i="1" spc="64" dirty="0" smtClean="0">
                <a:latin typeface="Times New Roman"/>
                <a:cs typeface="Times New Roman"/>
              </a:rPr>
              <a:t>e</a:t>
            </a:r>
            <a:r>
              <a:rPr sz="1100" spc="0" dirty="0" smtClean="0">
                <a:latin typeface="Times New Roman"/>
                <a:cs typeface="Times New Roman"/>
              </a:rPr>
              <a:t>)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645380" y="3429196"/>
            <a:ext cx="127211" cy="1678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0"/>
              </a:lnSpc>
              <a:spcBef>
                <a:spcPts val="62"/>
              </a:spcBef>
            </a:pPr>
            <a:r>
              <a:rPr sz="1100" i="1" spc="0" dirty="0" smtClean="0">
                <a:latin typeface="Times New Roman"/>
                <a:cs typeface="Times New Roman"/>
              </a:rPr>
              <a:t>T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027734" y="3429196"/>
            <a:ext cx="224147" cy="1678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0"/>
              </a:lnSpc>
              <a:spcBef>
                <a:spcPts val="62"/>
              </a:spcBef>
            </a:pPr>
            <a:r>
              <a:rPr sz="1100" spc="59" dirty="0" smtClean="0">
                <a:latin typeface="Times New Roman"/>
                <a:cs typeface="Times New Roman"/>
              </a:rPr>
              <a:t>(</a:t>
            </a:r>
            <a:r>
              <a:rPr sz="1100" i="1" spc="0" dirty="0" smtClean="0">
                <a:latin typeface="Times New Roman"/>
                <a:cs typeface="Times New Roman"/>
              </a:rPr>
              <a:t>e</a:t>
            </a:r>
            <a:r>
              <a:rPr sz="1100" i="1" spc="-20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)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212962" y="3440913"/>
            <a:ext cx="521186" cy="3677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25"/>
              </a:lnSpc>
              <a:spcBef>
                <a:spcPts val="141"/>
              </a:spcBef>
            </a:pPr>
            <a:r>
              <a:rPr sz="2600" spc="150" dirty="0" smtClean="0">
                <a:latin typeface="Symbol"/>
                <a:cs typeface="Symbol"/>
              </a:rPr>
              <a:t></a:t>
            </a:r>
            <a:r>
              <a:rPr sz="2850" i="1" spc="-150" baseline="6102" dirty="0" smtClean="0">
                <a:latin typeface="Times New Roman"/>
                <a:cs typeface="Times New Roman"/>
              </a:rPr>
              <a:t>B</a:t>
            </a:r>
            <a:r>
              <a:rPr sz="1650" i="1" spc="0" baseline="-15811" dirty="0" smtClean="0">
                <a:latin typeface="Times New Roman"/>
                <a:cs typeface="Times New Roman"/>
              </a:rPr>
              <a:t>T</a:t>
            </a:r>
            <a:r>
              <a:rPr sz="1650" i="1" spc="119" baseline="-15811" dirty="0" smtClean="0">
                <a:latin typeface="Times New Roman"/>
                <a:cs typeface="Times New Roman"/>
              </a:rPr>
              <a:t> </a:t>
            </a:r>
            <a:r>
              <a:rPr sz="2600" spc="0" dirty="0" smtClean="0">
                <a:latin typeface="Symbol"/>
                <a:cs typeface="Symbol"/>
              </a:rPr>
              <a:t></a:t>
            </a:r>
            <a:endParaRPr sz="2600">
              <a:latin typeface="Symbol"/>
              <a:cs typeface="Symbo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786240" y="3440913"/>
            <a:ext cx="2614560" cy="4163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245"/>
              </a:lnSpc>
              <a:spcBef>
                <a:spcPts val="162"/>
              </a:spcBef>
            </a:pPr>
            <a:r>
              <a:rPr sz="3900" spc="154" baseline="7325" dirty="0" smtClean="0">
                <a:latin typeface="Symbol"/>
                <a:cs typeface="Symbol"/>
              </a:rPr>
              <a:t></a:t>
            </a:r>
            <a:r>
              <a:rPr sz="2850" i="1" spc="-150" baseline="15256" dirty="0" smtClean="0">
                <a:latin typeface="Times New Roman"/>
                <a:cs typeface="Times New Roman"/>
              </a:rPr>
              <a:t>B</a:t>
            </a:r>
            <a:r>
              <a:rPr sz="1100" i="1" spc="0" dirty="0" smtClean="0">
                <a:latin typeface="Times New Roman"/>
                <a:cs typeface="Times New Roman"/>
              </a:rPr>
              <a:t>T</a:t>
            </a:r>
            <a:r>
              <a:rPr sz="1100" i="1" spc="119" dirty="0" smtClean="0">
                <a:latin typeface="Times New Roman"/>
                <a:cs typeface="Times New Roman"/>
              </a:rPr>
              <a:t> </a:t>
            </a:r>
            <a:r>
              <a:rPr sz="3900" spc="0" baseline="7325" dirty="0" smtClean="0">
                <a:latin typeface="Symbol"/>
                <a:cs typeface="Symbol"/>
              </a:rPr>
              <a:t></a:t>
            </a:r>
            <a:r>
              <a:rPr sz="3900" spc="-479" baseline="7804" dirty="0" smtClean="0">
                <a:latin typeface="Times New Roman"/>
                <a:cs typeface="Times New Roman"/>
              </a:rPr>
              <a:t> </a:t>
            </a:r>
            <a:r>
              <a:rPr sz="2850" i="1" spc="49" baseline="15256" dirty="0" smtClean="0">
                <a:latin typeface="Times New Roman"/>
                <a:cs typeface="Times New Roman"/>
              </a:rPr>
              <a:t>d</a:t>
            </a:r>
            <a:r>
              <a:rPr sz="3000" spc="0" baseline="13604" dirty="0" smtClean="0">
                <a:latin typeface="Symbol"/>
                <a:cs typeface="Symbol"/>
              </a:rPr>
              <a:t></a:t>
            </a:r>
            <a:r>
              <a:rPr sz="3000" spc="-175" baseline="14493" dirty="0" smtClean="0">
                <a:latin typeface="Times New Roman"/>
                <a:cs typeface="Times New Roman"/>
              </a:rPr>
              <a:t> </a:t>
            </a:r>
            <a:r>
              <a:rPr sz="2850" spc="0" baseline="-7160" dirty="0" smtClean="0">
                <a:latin typeface="Symbol"/>
                <a:cs typeface="Symbol"/>
              </a:rPr>
              <a:t></a:t>
            </a:r>
            <a:r>
              <a:rPr sz="2850" spc="-319" baseline="-7628" dirty="0" smtClean="0">
                <a:latin typeface="Times New Roman"/>
                <a:cs typeface="Times New Roman"/>
              </a:rPr>
              <a:t> </a:t>
            </a:r>
            <a:r>
              <a:rPr sz="3750" spc="-134" baseline="8706" dirty="0" smtClean="0">
                <a:latin typeface="Symbol"/>
                <a:cs typeface="Symbol"/>
              </a:rPr>
              <a:t></a:t>
            </a:r>
            <a:r>
              <a:rPr sz="2850" i="1" spc="0" baseline="15256" dirty="0" smtClean="0">
                <a:latin typeface="Times New Roman"/>
                <a:cs typeface="Times New Roman"/>
              </a:rPr>
              <a:t>T</a:t>
            </a:r>
            <a:r>
              <a:rPr sz="2850" i="1" spc="-314" baseline="15256" dirty="0" smtClean="0">
                <a:latin typeface="Times New Roman"/>
                <a:cs typeface="Times New Roman"/>
              </a:rPr>
              <a:t> </a:t>
            </a:r>
            <a:r>
              <a:rPr sz="3750" spc="0" baseline="8706" dirty="0" smtClean="0">
                <a:latin typeface="Symbol"/>
                <a:cs typeface="Symbol"/>
              </a:rPr>
              <a:t></a:t>
            </a:r>
            <a:r>
              <a:rPr sz="3750" spc="0" baseline="9276" dirty="0" smtClean="0">
                <a:latin typeface="Times New Roman"/>
                <a:cs typeface="Times New Roman"/>
              </a:rPr>
              <a:t> </a:t>
            </a:r>
            <a:r>
              <a:rPr lang="en-US" sz="2800" dirty="0" smtClean="0">
                <a:latin typeface="Symbol"/>
                <a:cs typeface="Symbol"/>
              </a:rPr>
              <a:t></a:t>
            </a:r>
            <a:r>
              <a:rPr sz="3750" spc="0" baseline="9276" dirty="0" smtClean="0">
                <a:latin typeface="Times New Roman"/>
                <a:cs typeface="Times New Roman"/>
              </a:rPr>
              <a:t> </a:t>
            </a:r>
            <a:r>
              <a:rPr sz="3750" spc="421" baseline="9276" dirty="0" smtClean="0">
                <a:latin typeface="Times New Roman"/>
                <a:cs typeface="Times New Roman"/>
              </a:rPr>
              <a:t> </a:t>
            </a:r>
            <a:r>
              <a:rPr sz="2850" spc="0" baseline="14320" dirty="0" smtClean="0">
                <a:latin typeface="Symbol"/>
                <a:cs typeface="Symbol"/>
              </a:rPr>
              <a:t></a:t>
            </a:r>
            <a:endParaRPr sz="1900" dirty="0">
              <a:latin typeface="Symbol"/>
              <a:cs typeface="Symbo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369838" y="3448295"/>
            <a:ext cx="317805" cy="5304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3025"/>
              </a:lnSpc>
              <a:spcBef>
                <a:spcPts val="151"/>
              </a:spcBef>
            </a:pPr>
            <a:r>
              <a:rPr sz="2850" spc="0" dirty="0" smtClean="0">
                <a:latin typeface="Symbol"/>
                <a:cs typeface="Symbol"/>
              </a:rPr>
              <a:t></a:t>
            </a:r>
            <a:endParaRPr sz="2850">
              <a:latin typeface="Symbol"/>
              <a:cs typeface="Symbol"/>
            </a:endParaRPr>
          </a:p>
          <a:p>
            <a:pPr marL="86927" marR="119870" algn="ctr">
              <a:lnSpc>
                <a:spcPts val="1075"/>
              </a:lnSpc>
            </a:pPr>
            <a:r>
              <a:rPr sz="1100" i="1" spc="0" dirty="0" smtClean="0">
                <a:latin typeface="Times New Roman"/>
                <a:cs typeface="Times New Roman"/>
              </a:rPr>
              <a:t>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838557" y="3446201"/>
            <a:ext cx="449559" cy="3474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30"/>
              </a:lnSpc>
              <a:spcBef>
                <a:spcPts val="136"/>
              </a:spcBef>
            </a:pPr>
            <a:r>
              <a:rPr sz="2500" spc="-129" dirty="0" smtClean="0">
                <a:latin typeface="Symbol"/>
                <a:cs typeface="Symbol"/>
              </a:rPr>
              <a:t></a:t>
            </a:r>
            <a:r>
              <a:rPr sz="2850" i="1" spc="0" baseline="4577" dirty="0" smtClean="0">
                <a:latin typeface="Times New Roman"/>
                <a:cs typeface="Times New Roman"/>
              </a:rPr>
              <a:t>T</a:t>
            </a:r>
            <a:endParaRPr sz="2500" dirty="0">
              <a:latin typeface="Symbol"/>
              <a:cs typeface="Symbo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852064" y="3481030"/>
            <a:ext cx="535731" cy="3276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00"/>
              </a:lnSpc>
              <a:spcBef>
                <a:spcPts val="125"/>
              </a:spcBef>
            </a:pPr>
            <a:r>
              <a:rPr sz="3000" spc="109" baseline="6802" dirty="0" smtClean="0">
                <a:latin typeface="Symbol"/>
                <a:cs typeface="Symbol"/>
              </a:rPr>
              <a:t></a:t>
            </a:r>
            <a:r>
              <a:rPr sz="1650" i="1" spc="0" baseline="-13176" dirty="0" smtClean="0">
                <a:latin typeface="Times New Roman"/>
                <a:cs typeface="Times New Roman"/>
              </a:rPr>
              <a:t>T </a:t>
            </a:r>
            <a:r>
              <a:rPr sz="1650" i="1" spc="210" baseline="-13176" dirty="0" smtClean="0">
                <a:latin typeface="Times New Roman"/>
                <a:cs typeface="Times New Roman"/>
              </a:rPr>
              <a:t> </a:t>
            </a:r>
            <a:r>
              <a:rPr sz="2850" spc="0" baseline="7160" dirty="0" smtClean="0">
                <a:latin typeface="Symbol"/>
                <a:cs typeface="Symbol"/>
              </a:rPr>
              <a:t></a:t>
            </a:r>
            <a:endParaRPr sz="1900">
              <a:latin typeface="Symbol"/>
              <a:cs typeface="Symbo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965327" y="3480060"/>
            <a:ext cx="182109" cy="3913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80"/>
              </a:lnSpc>
              <a:spcBef>
                <a:spcPts val="154"/>
              </a:spcBef>
            </a:pPr>
            <a:r>
              <a:rPr sz="2850" spc="0" dirty="0" smtClean="0">
                <a:latin typeface="Symbol"/>
                <a:cs typeface="Symbol"/>
              </a:rPr>
              <a:t></a:t>
            </a:r>
            <a:endParaRPr sz="2850">
              <a:latin typeface="Symbol"/>
              <a:cs typeface="Symbo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679835" y="3687153"/>
            <a:ext cx="185858" cy="2693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55"/>
              </a:lnSpc>
              <a:spcBef>
                <a:spcPts val="102"/>
              </a:spcBef>
            </a:pPr>
            <a:r>
              <a:rPr sz="1900" spc="0" dirty="0" smtClean="0">
                <a:latin typeface="Times New Roman"/>
                <a:cs typeface="Times New Roman"/>
              </a:rPr>
              <a:t>2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054914" y="3709364"/>
            <a:ext cx="197255" cy="1701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60"/>
              </a:lnSpc>
              <a:spcBef>
                <a:spcPts val="63"/>
              </a:spcBef>
            </a:pPr>
            <a:r>
              <a:rPr sz="1100" spc="-14" dirty="0" smtClean="0">
                <a:latin typeface="Symbol"/>
                <a:cs typeface="Symbol"/>
              </a:rPr>
              <a:t></a:t>
            </a:r>
            <a:r>
              <a:rPr sz="1100" spc="0" dirty="0" smtClean="0">
                <a:latin typeface="Times New Roman"/>
                <a:cs typeface="Times New Roman"/>
              </a:rPr>
              <a:t>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446999" y="3715022"/>
            <a:ext cx="157121" cy="2693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95"/>
              </a:lnSpc>
              <a:spcBef>
                <a:spcPts val="104"/>
              </a:spcBef>
            </a:pPr>
            <a:r>
              <a:rPr sz="1900" spc="0" dirty="0" smtClean="0">
                <a:latin typeface="Symbol"/>
                <a:cs typeface="Symbol"/>
              </a:rPr>
              <a:t></a:t>
            </a:r>
            <a:endParaRPr sz="1900">
              <a:latin typeface="Symbol"/>
              <a:cs typeface="Symbo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482015" y="3715022"/>
            <a:ext cx="587106" cy="6648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5022" marR="43074">
              <a:lnSpc>
                <a:spcPts val="2095"/>
              </a:lnSpc>
              <a:spcBef>
                <a:spcPts val="104"/>
              </a:spcBef>
            </a:pPr>
            <a:r>
              <a:rPr sz="1900" spc="0" dirty="0" smtClean="0">
                <a:latin typeface="Symbol"/>
                <a:cs typeface="Symbol"/>
              </a:rPr>
              <a:t></a:t>
            </a:r>
            <a:endParaRPr sz="190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443"/>
              </a:spcBef>
            </a:pPr>
            <a:r>
              <a:rPr sz="2850" baseline="10024" dirty="0" smtClean="0">
                <a:latin typeface="Symbol"/>
                <a:cs typeface="Symbol"/>
              </a:rPr>
              <a:t></a:t>
            </a:r>
            <a:r>
              <a:rPr sz="2850" spc="-300" baseline="10679" dirty="0" smtClean="0">
                <a:latin typeface="Times New Roman"/>
                <a:cs typeface="Times New Roman"/>
              </a:rPr>
              <a:t> </a:t>
            </a:r>
            <a:r>
              <a:rPr sz="2850" i="1" u="sng" spc="-104" baseline="15256" dirty="0" smtClean="0">
                <a:latin typeface="Times New Roman"/>
                <a:cs typeface="Times New Roman"/>
              </a:rPr>
              <a:t>Q</a:t>
            </a:r>
            <a:r>
              <a:rPr sz="1100" i="1" u="sng" spc="39" dirty="0" smtClean="0">
                <a:latin typeface="Times New Roman"/>
                <a:cs typeface="Times New Roman"/>
              </a:rPr>
              <a:t>e</a:t>
            </a:r>
            <a:r>
              <a:rPr sz="2850" i="1" u="sng" spc="-29" baseline="15256" dirty="0" smtClean="0">
                <a:latin typeface="Times New Roman"/>
                <a:cs typeface="Times New Roman"/>
              </a:rPr>
              <a:t>l</a:t>
            </a:r>
            <a:r>
              <a:rPr sz="1100" i="1" u="sng" spc="0" dirty="0" smtClean="0">
                <a:latin typeface="Times New Roman"/>
                <a:cs typeface="Times New Roman"/>
              </a:rPr>
              <a:t>e</a:t>
            </a:r>
            <a:r>
              <a:rPr sz="1100" i="1" u="sng" spc="4" dirty="0" smtClean="0">
                <a:latin typeface="Times New Roman"/>
                <a:cs typeface="Times New Roman"/>
              </a:rPr>
              <a:t> 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472845" y="4070252"/>
            <a:ext cx="625263" cy="2693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45"/>
              </a:lnSpc>
              <a:spcBef>
                <a:spcPts val="102"/>
              </a:spcBef>
            </a:pPr>
            <a:r>
              <a:rPr sz="1650" spc="64" baseline="-2635" dirty="0" smtClean="0">
                <a:latin typeface="Times New Roman"/>
                <a:cs typeface="Times New Roman"/>
              </a:rPr>
              <a:t>(</a:t>
            </a:r>
            <a:r>
              <a:rPr sz="1650" i="1" spc="64" baseline="-2635" dirty="0" smtClean="0">
                <a:latin typeface="Times New Roman"/>
                <a:cs typeface="Times New Roman"/>
              </a:rPr>
              <a:t>e</a:t>
            </a:r>
            <a:r>
              <a:rPr sz="1650" spc="0" baseline="-2635" dirty="0" smtClean="0">
                <a:latin typeface="Times New Roman"/>
                <a:cs typeface="Times New Roman"/>
              </a:rPr>
              <a:t>)       </a:t>
            </a:r>
            <a:r>
              <a:rPr sz="1650" spc="38" baseline="-2635" dirty="0" smtClean="0">
                <a:latin typeface="Times New Roman"/>
                <a:cs typeface="Times New Roman"/>
              </a:rPr>
              <a:t> </a:t>
            </a:r>
            <a:r>
              <a:rPr sz="1900" u="sng" spc="0" dirty="0" smtClean="0">
                <a:latin typeface="Times New Roman"/>
                <a:cs typeface="Times New Roman"/>
              </a:rPr>
              <a:t>1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989213" y="4081498"/>
            <a:ext cx="157121" cy="2693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95"/>
              </a:lnSpc>
              <a:spcBef>
                <a:spcPts val="104"/>
              </a:spcBef>
            </a:pPr>
            <a:r>
              <a:rPr sz="1900" spc="0" dirty="0" smtClean="0">
                <a:latin typeface="Symbol"/>
                <a:cs typeface="Symbol"/>
              </a:rPr>
              <a:t></a:t>
            </a:r>
            <a:endParaRPr sz="1900">
              <a:latin typeface="Symbol"/>
              <a:cs typeface="Symbo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156866" y="4121122"/>
            <a:ext cx="119109" cy="1678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0"/>
              </a:lnSpc>
              <a:spcBef>
                <a:spcPts val="62"/>
              </a:spcBef>
            </a:pPr>
            <a:r>
              <a:rPr sz="1100" spc="0" dirty="0" smtClean="0">
                <a:latin typeface="Times New Roman"/>
                <a:cs typeface="Times New Roman"/>
              </a:rPr>
              <a:t>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8109183" y="4156788"/>
            <a:ext cx="119109" cy="1678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0"/>
              </a:lnSpc>
              <a:spcBef>
                <a:spcPts val="62"/>
              </a:spcBef>
            </a:pPr>
            <a:r>
              <a:rPr sz="1100" spc="0" dirty="0" smtClean="0"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294598" y="4168504"/>
            <a:ext cx="3468401" cy="4164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250"/>
              </a:lnSpc>
              <a:spcBef>
                <a:spcPts val="162"/>
              </a:spcBef>
            </a:pPr>
            <a:r>
              <a:rPr sz="3900" baseline="7325" dirty="0" smtClean="0">
                <a:latin typeface="Symbol"/>
                <a:cs typeface="Symbol"/>
              </a:rPr>
              <a:t></a:t>
            </a:r>
            <a:r>
              <a:rPr sz="3900" spc="-469" baseline="7804" dirty="0" smtClean="0">
                <a:latin typeface="Times New Roman"/>
                <a:cs typeface="Times New Roman"/>
              </a:rPr>
              <a:t> </a:t>
            </a:r>
            <a:r>
              <a:rPr sz="2850" i="1" spc="0" baseline="15256" dirty="0" smtClean="0">
                <a:latin typeface="Times New Roman"/>
                <a:cs typeface="Times New Roman"/>
              </a:rPr>
              <a:t>N</a:t>
            </a:r>
            <a:r>
              <a:rPr sz="2850" i="1" spc="-229" baseline="15256" dirty="0" smtClean="0">
                <a:latin typeface="Times New Roman"/>
                <a:cs typeface="Times New Roman"/>
              </a:rPr>
              <a:t> </a:t>
            </a:r>
            <a:r>
              <a:rPr sz="3900" spc="0" baseline="7325" dirty="0" smtClean="0">
                <a:latin typeface="Symbol"/>
                <a:cs typeface="Symbol"/>
              </a:rPr>
              <a:t></a:t>
            </a:r>
            <a:r>
              <a:rPr sz="3900" spc="-479" baseline="7804" dirty="0" smtClean="0">
                <a:latin typeface="Times New Roman"/>
                <a:cs typeface="Times New Roman"/>
              </a:rPr>
              <a:t> </a:t>
            </a:r>
            <a:r>
              <a:rPr sz="2850" i="1" spc="49" baseline="15256" dirty="0" smtClean="0">
                <a:latin typeface="Times New Roman"/>
                <a:cs typeface="Times New Roman"/>
              </a:rPr>
              <a:t>d</a:t>
            </a:r>
            <a:r>
              <a:rPr sz="3000" spc="0" baseline="13604" dirty="0" smtClean="0">
                <a:latin typeface="Symbol"/>
                <a:cs typeface="Symbol"/>
              </a:rPr>
              <a:t></a:t>
            </a:r>
            <a:r>
              <a:rPr sz="3000" spc="-175" baseline="14493" dirty="0" smtClean="0">
                <a:latin typeface="Times New Roman"/>
                <a:cs typeface="Times New Roman"/>
              </a:rPr>
              <a:t> </a:t>
            </a:r>
            <a:r>
              <a:rPr sz="2850" spc="0" baseline="-7160" dirty="0" smtClean="0">
                <a:latin typeface="Symbol"/>
                <a:cs typeface="Symbol"/>
              </a:rPr>
              <a:t></a:t>
            </a:r>
            <a:r>
              <a:rPr sz="2850" spc="-319" baseline="-7628" dirty="0" smtClean="0">
                <a:latin typeface="Times New Roman"/>
                <a:cs typeface="Times New Roman"/>
              </a:rPr>
              <a:t> </a:t>
            </a:r>
            <a:r>
              <a:rPr sz="3750" spc="-134" baseline="8706" dirty="0" smtClean="0">
                <a:latin typeface="Symbol"/>
                <a:cs typeface="Symbol"/>
              </a:rPr>
              <a:t></a:t>
            </a:r>
            <a:r>
              <a:rPr sz="2850" i="1" spc="0" baseline="15256" dirty="0" smtClean="0">
                <a:latin typeface="Times New Roman"/>
                <a:cs typeface="Times New Roman"/>
              </a:rPr>
              <a:t>T</a:t>
            </a:r>
            <a:r>
              <a:rPr sz="2850" i="1" spc="-314" baseline="15256" dirty="0" smtClean="0">
                <a:latin typeface="Times New Roman"/>
                <a:cs typeface="Times New Roman"/>
              </a:rPr>
              <a:t> </a:t>
            </a:r>
            <a:r>
              <a:rPr sz="3750" spc="0" baseline="8706" dirty="0" smtClean="0">
                <a:latin typeface="Symbol"/>
                <a:cs typeface="Symbol"/>
              </a:rPr>
              <a:t></a:t>
            </a:r>
            <a:r>
              <a:rPr sz="3750" spc="0" baseline="9276" dirty="0" smtClean="0">
                <a:latin typeface="Times New Roman"/>
                <a:cs typeface="Times New Roman"/>
              </a:rPr>
              <a:t>  </a:t>
            </a:r>
            <a:r>
              <a:rPr sz="3750" spc="421" baseline="9276" dirty="0" smtClean="0">
                <a:latin typeface="Times New Roman"/>
                <a:cs typeface="Times New Roman"/>
              </a:rPr>
              <a:t> </a:t>
            </a:r>
            <a:r>
              <a:rPr sz="2850" spc="0" baseline="14320" dirty="0" smtClean="0">
                <a:latin typeface="Symbol"/>
                <a:cs typeface="Symbol"/>
              </a:rPr>
              <a:t></a:t>
            </a:r>
            <a:r>
              <a:rPr sz="2850" spc="0" baseline="15256" dirty="0" smtClean="0">
                <a:latin typeface="Times New Roman"/>
                <a:cs typeface="Times New Roman"/>
              </a:rPr>
              <a:t>  </a:t>
            </a:r>
            <a:r>
              <a:rPr sz="2850" spc="455" baseline="15256" dirty="0" smtClean="0">
                <a:latin typeface="Times New Roman"/>
                <a:cs typeface="Times New Roman"/>
              </a:rPr>
              <a:t> </a:t>
            </a:r>
            <a:r>
              <a:rPr sz="2850" i="1" spc="0" baseline="15256" dirty="0" smtClean="0">
                <a:latin typeface="Times New Roman"/>
                <a:cs typeface="Times New Roman"/>
              </a:rPr>
              <a:t>h</a:t>
            </a:r>
            <a:r>
              <a:rPr sz="2850" i="1" spc="-275" baseline="15256" dirty="0" smtClean="0">
                <a:latin typeface="Times New Roman"/>
                <a:cs typeface="Times New Roman"/>
              </a:rPr>
              <a:t> </a:t>
            </a:r>
            <a:r>
              <a:rPr sz="3750" spc="25" baseline="8706" dirty="0" smtClean="0">
                <a:latin typeface="Symbol"/>
                <a:cs typeface="Symbol"/>
              </a:rPr>
              <a:t></a:t>
            </a:r>
            <a:r>
              <a:rPr sz="2850" i="1" spc="-84" baseline="15256" dirty="0" smtClean="0">
                <a:latin typeface="Times New Roman"/>
                <a:cs typeface="Times New Roman"/>
              </a:rPr>
              <a:t>T</a:t>
            </a:r>
            <a:r>
              <a:rPr sz="1100" i="1" spc="0" dirty="0" smtClean="0">
                <a:latin typeface="Times New Roman"/>
                <a:cs typeface="Times New Roman"/>
              </a:rPr>
              <a:t>L </a:t>
            </a:r>
            <a:r>
              <a:rPr sz="1100" i="1" spc="-14" dirty="0" smtClean="0">
                <a:latin typeface="Times New Roman"/>
                <a:cs typeface="Times New Roman"/>
              </a:rPr>
              <a:t> </a:t>
            </a:r>
            <a:r>
              <a:rPr sz="2850" spc="0" baseline="14320" dirty="0" smtClean="0">
                <a:latin typeface="Symbol"/>
                <a:cs typeface="Symbol"/>
              </a:rPr>
              <a:t></a:t>
            </a:r>
            <a:r>
              <a:rPr sz="2850" spc="-294" baseline="15256" dirty="0" smtClean="0">
                <a:latin typeface="Times New Roman"/>
                <a:cs typeface="Times New Roman"/>
              </a:rPr>
              <a:t> </a:t>
            </a:r>
            <a:r>
              <a:rPr sz="2850" i="1" spc="-134" baseline="15256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Symbol"/>
                <a:cs typeface="Symbol"/>
              </a:rPr>
              <a:t></a:t>
            </a:r>
            <a:r>
              <a:rPr sz="1100" spc="99" dirty="0" smtClean="0">
                <a:latin typeface="Times New Roman"/>
                <a:cs typeface="Times New Roman"/>
              </a:rPr>
              <a:t> </a:t>
            </a:r>
            <a:r>
              <a:rPr sz="3750" spc="0" baseline="8706" dirty="0" smtClean="0">
                <a:latin typeface="Symbol"/>
                <a:cs typeface="Symbol"/>
              </a:rPr>
              <a:t></a:t>
            </a:r>
            <a:endParaRPr sz="2500">
              <a:latin typeface="Symbol"/>
              <a:cs typeface="Symbo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184203" y="4175887"/>
            <a:ext cx="475885" cy="4090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80"/>
              </a:lnSpc>
              <a:spcBef>
                <a:spcPts val="159"/>
              </a:spcBef>
            </a:pPr>
            <a:r>
              <a:rPr sz="4275" baseline="1909" dirty="0" smtClean="0">
                <a:latin typeface="Symbol"/>
                <a:cs typeface="Symbol"/>
              </a:rPr>
              <a:t></a:t>
            </a:r>
            <a:r>
              <a:rPr sz="4275" spc="-454" baseline="2034" dirty="0" smtClean="0">
                <a:latin typeface="Times New Roman"/>
                <a:cs typeface="Times New Roman"/>
              </a:rPr>
              <a:t> </a:t>
            </a:r>
            <a:r>
              <a:rPr sz="2850" spc="0" baseline="-7160" dirty="0" smtClean="0">
                <a:latin typeface="Symbol"/>
                <a:cs typeface="Symbol"/>
              </a:rPr>
              <a:t></a:t>
            </a:r>
            <a:endParaRPr sz="1900">
              <a:latin typeface="Symbol"/>
              <a:cs typeface="Symbo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046760" y="4207648"/>
            <a:ext cx="182109" cy="3913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80"/>
              </a:lnSpc>
              <a:spcBef>
                <a:spcPts val="154"/>
              </a:spcBef>
            </a:pPr>
            <a:r>
              <a:rPr sz="2850" spc="0" dirty="0" smtClean="0">
                <a:latin typeface="Symbol"/>
                <a:cs typeface="Symbol"/>
              </a:rPr>
              <a:t></a:t>
            </a:r>
            <a:endParaRPr sz="2850">
              <a:latin typeface="Symbol"/>
              <a:cs typeface="Symbo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738182" y="4414751"/>
            <a:ext cx="185858" cy="2693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55"/>
              </a:lnSpc>
              <a:spcBef>
                <a:spcPts val="102"/>
              </a:spcBef>
            </a:pPr>
            <a:r>
              <a:rPr sz="1900" spc="0" dirty="0" smtClean="0">
                <a:latin typeface="Times New Roman"/>
                <a:cs typeface="Times New Roman"/>
              </a:rPr>
              <a:t>2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916262" y="4414751"/>
            <a:ext cx="185858" cy="2693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55"/>
              </a:lnSpc>
              <a:spcBef>
                <a:spcPts val="102"/>
              </a:spcBef>
            </a:pPr>
            <a:r>
              <a:rPr sz="1900" spc="0" dirty="0" smtClean="0">
                <a:latin typeface="Times New Roman"/>
                <a:cs typeface="Times New Roman"/>
              </a:rPr>
              <a:t>2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136551" y="4436958"/>
            <a:ext cx="197052" cy="1701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60"/>
              </a:lnSpc>
              <a:spcBef>
                <a:spcPts val="63"/>
              </a:spcBef>
            </a:pPr>
            <a:r>
              <a:rPr sz="1100" spc="-14" dirty="0" smtClean="0">
                <a:latin typeface="Symbol"/>
                <a:cs typeface="Symbol"/>
              </a:rPr>
              <a:t></a:t>
            </a:r>
            <a:r>
              <a:rPr sz="1100" spc="0" dirty="0" smtClean="0">
                <a:latin typeface="Times New Roman"/>
                <a:cs typeface="Times New Roman"/>
              </a:rPr>
              <a:t>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482015" y="4442616"/>
            <a:ext cx="157121" cy="2693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95"/>
              </a:lnSpc>
              <a:spcBef>
                <a:spcPts val="104"/>
              </a:spcBef>
            </a:pPr>
            <a:r>
              <a:rPr sz="1900" spc="0" dirty="0" smtClean="0">
                <a:latin typeface="Symbol"/>
                <a:cs typeface="Symbol"/>
              </a:rPr>
              <a:t></a:t>
            </a:r>
            <a:endParaRPr sz="1900">
              <a:latin typeface="Symbol"/>
              <a:cs typeface="Symbo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989213" y="4442616"/>
            <a:ext cx="157121" cy="2693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95"/>
              </a:lnSpc>
              <a:spcBef>
                <a:spcPts val="104"/>
              </a:spcBef>
            </a:pPr>
            <a:r>
              <a:rPr sz="1900" spc="0" dirty="0" smtClean="0">
                <a:latin typeface="Symbol"/>
                <a:cs typeface="Symbol"/>
              </a:rPr>
              <a:t></a:t>
            </a:r>
            <a:endParaRPr sz="1900">
              <a:latin typeface="Symbol"/>
              <a:cs typeface="Symbo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281713" y="4538428"/>
            <a:ext cx="111007" cy="1678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0"/>
              </a:lnSpc>
              <a:spcBef>
                <a:spcPts val="62"/>
              </a:spcBef>
            </a:pPr>
            <a:r>
              <a:rPr sz="1100" i="1" spc="0" dirty="0" smtClean="0">
                <a:latin typeface="Times New Roman"/>
                <a:cs typeface="Times New Roman"/>
              </a:rPr>
              <a:t>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39267" y="4878844"/>
            <a:ext cx="7653031" cy="5846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5"/>
              </a:lnSpc>
              <a:spcBef>
                <a:spcPts val="107"/>
              </a:spcBef>
            </a:pPr>
            <a:r>
              <a:rPr sz="2000" b="1" u="heavy" spc="0" dirty="0" smtClean="0">
                <a:solidFill>
                  <a:srgbClr val="C00000"/>
                </a:solidFill>
                <a:latin typeface="Arial Narrow"/>
                <a:cs typeface="Arial Narrow"/>
              </a:rPr>
              <a:t>No</a:t>
            </a:r>
            <a:r>
              <a:rPr sz="2000" b="1" u="heavy" spc="9" dirty="0" smtClean="0">
                <a:solidFill>
                  <a:srgbClr val="C00000"/>
                </a:solidFill>
                <a:latin typeface="Arial Narrow"/>
                <a:cs typeface="Arial Narrow"/>
              </a:rPr>
              <a:t>t</a:t>
            </a:r>
            <a:r>
              <a:rPr sz="2000" b="1" u="heavy" spc="0" dirty="0" smtClean="0">
                <a:solidFill>
                  <a:srgbClr val="C00000"/>
                </a:solidFill>
                <a:latin typeface="Arial Narrow"/>
                <a:cs typeface="Arial Narrow"/>
              </a:rPr>
              <a:t>e</a:t>
            </a:r>
            <a:r>
              <a:rPr sz="2000" spc="0" dirty="0" smtClean="0">
                <a:solidFill>
                  <a:srgbClr val="C00000"/>
                </a:solidFill>
                <a:latin typeface="Arial Narrow"/>
                <a:cs typeface="Arial Narrow"/>
              </a:rPr>
              <a:t>:</a:t>
            </a:r>
            <a:r>
              <a:rPr sz="2000" spc="320" dirty="0" smtClean="0">
                <a:solidFill>
                  <a:srgbClr val="C00000"/>
                </a:solidFill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</a:t>
            </a:r>
            <a:r>
              <a:rPr sz="2000" spc="350" dirty="0" smtClean="0">
                <a:latin typeface="Arial Narrow"/>
                <a:cs typeface="Arial Narrow"/>
              </a:rPr>
              <a:t> </a:t>
            </a:r>
            <a:r>
              <a:rPr sz="2000" b="1" spc="-9" dirty="0" smtClean="0">
                <a:latin typeface="Arial Narrow"/>
                <a:cs typeface="Arial Narrow"/>
              </a:rPr>
              <a:t>f</a:t>
            </a:r>
            <a:r>
              <a:rPr sz="2000" b="1" spc="0" dirty="0" smtClean="0">
                <a:latin typeface="Arial Narrow"/>
                <a:cs typeface="Arial Narrow"/>
              </a:rPr>
              <a:t>ir</a:t>
            </a:r>
            <a:r>
              <a:rPr sz="2000" b="1" spc="-4" dirty="0" smtClean="0">
                <a:latin typeface="Arial Narrow"/>
                <a:cs typeface="Arial Narrow"/>
              </a:rPr>
              <a:t>s</a:t>
            </a:r>
            <a:r>
              <a:rPr sz="2000" b="1" spc="0" dirty="0" smtClean="0">
                <a:latin typeface="Arial Narrow"/>
                <a:cs typeface="Arial Narrow"/>
              </a:rPr>
              <a:t>t</a:t>
            </a:r>
            <a:r>
              <a:rPr sz="2000" b="1" spc="341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te</a:t>
            </a:r>
            <a:r>
              <a:rPr sz="2000" spc="-9" dirty="0" smtClean="0">
                <a:latin typeface="Arial Narrow"/>
                <a:cs typeface="Arial Narrow"/>
              </a:rPr>
              <a:t>r</a:t>
            </a:r>
            <a:r>
              <a:rPr sz="2000" spc="0" dirty="0" smtClean="0">
                <a:latin typeface="Arial Narrow"/>
                <a:cs typeface="Arial Narrow"/>
              </a:rPr>
              <a:t>m</a:t>
            </a:r>
            <a:r>
              <a:rPr sz="2000" spc="345" dirty="0" smtClean="0">
                <a:latin typeface="Arial Narrow"/>
                <a:cs typeface="Arial Narrow"/>
              </a:rPr>
              <a:t> </a:t>
            </a:r>
            <a:r>
              <a:rPr sz="2000" spc="-14" dirty="0" smtClean="0">
                <a:latin typeface="Arial Narrow"/>
                <a:cs typeface="Arial Narrow"/>
              </a:rPr>
              <a:t>o</a:t>
            </a:r>
            <a:r>
              <a:rPr sz="2000" spc="0" dirty="0" smtClean="0">
                <a:latin typeface="Arial Narrow"/>
                <a:cs typeface="Arial Narrow"/>
              </a:rPr>
              <a:t>f</a:t>
            </a:r>
            <a:r>
              <a:rPr sz="2000" spc="336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</a:t>
            </a:r>
            <a:r>
              <a:rPr sz="2000" spc="345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a</a:t>
            </a:r>
            <a:r>
              <a:rPr sz="2000" spc="-14" dirty="0" smtClean="0">
                <a:latin typeface="Arial Narrow"/>
                <a:cs typeface="Arial Narrow"/>
              </a:rPr>
              <a:t>b</a:t>
            </a:r>
            <a:r>
              <a:rPr sz="2000" spc="0" dirty="0" smtClean="0">
                <a:latin typeface="Arial Narrow"/>
                <a:cs typeface="Arial Narrow"/>
              </a:rPr>
              <a:t>o</a:t>
            </a:r>
            <a:r>
              <a:rPr sz="2000" spc="-9" dirty="0" smtClean="0">
                <a:latin typeface="Arial Narrow"/>
                <a:cs typeface="Arial Narrow"/>
              </a:rPr>
              <a:t>v</a:t>
            </a:r>
            <a:r>
              <a:rPr sz="2000" spc="0" dirty="0" smtClean="0">
                <a:latin typeface="Arial Narrow"/>
                <a:cs typeface="Arial Narrow"/>
              </a:rPr>
              <a:t>e</a:t>
            </a:r>
            <a:r>
              <a:rPr sz="2000" spc="345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equ</a:t>
            </a:r>
            <a:r>
              <a:rPr sz="2000" spc="-9" dirty="0" smtClean="0">
                <a:latin typeface="Arial Narrow"/>
                <a:cs typeface="Arial Narrow"/>
              </a:rPr>
              <a:t>a</a:t>
            </a:r>
            <a:r>
              <a:rPr sz="2000" spc="0" dirty="0" smtClean="0">
                <a:latin typeface="Arial Narrow"/>
                <a:cs typeface="Arial Narrow"/>
              </a:rPr>
              <a:t>ti</a:t>
            </a:r>
            <a:r>
              <a:rPr sz="2000" spc="-9" dirty="0" smtClean="0">
                <a:latin typeface="Arial Narrow"/>
                <a:cs typeface="Arial Narrow"/>
              </a:rPr>
              <a:t>o</a:t>
            </a:r>
            <a:r>
              <a:rPr sz="2000" spc="0" dirty="0" smtClean="0">
                <a:latin typeface="Arial Narrow"/>
                <a:cs typeface="Arial Narrow"/>
              </a:rPr>
              <a:t>n</a:t>
            </a:r>
            <a:r>
              <a:rPr sz="2000" spc="345" dirty="0" smtClean="0">
                <a:latin typeface="Arial Narrow"/>
                <a:cs typeface="Arial Narrow"/>
              </a:rPr>
              <a:t> </a:t>
            </a:r>
            <a:r>
              <a:rPr sz="2000" spc="-4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s</a:t>
            </a:r>
            <a:r>
              <a:rPr sz="2000" spc="355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equ</a:t>
            </a:r>
            <a:r>
              <a:rPr sz="2000" spc="-9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v</a:t>
            </a:r>
            <a:r>
              <a:rPr sz="2000" spc="-9" dirty="0" smtClean="0">
                <a:latin typeface="Arial Narrow"/>
                <a:cs typeface="Arial Narrow"/>
              </a:rPr>
              <a:t>a</a:t>
            </a:r>
            <a:r>
              <a:rPr sz="2000" spc="0" dirty="0" smtClean="0">
                <a:latin typeface="Arial Narrow"/>
                <a:cs typeface="Arial Narrow"/>
              </a:rPr>
              <a:t>l</a:t>
            </a:r>
            <a:r>
              <a:rPr sz="2000" spc="-4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nt</a:t>
            </a:r>
            <a:r>
              <a:rPr sz="2000" spc="345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to</a:t>
            </a:r>
            <a:r>
              <a:rPr sz="2000" spc="336" dirty="0" smtClean="0">
                <a:latin typeface="Arial Narrow"/>
                <a:cs typeface="Arial Narrow"/>
              </a:rPr>
              <a:t> </a:t>
            </a:r>
            <a:r>
              <a:rPr sz="2000" spc="-9" dirty="0" smtClean="0">
                <a:latin typeface="Arial Narrow"/>
                <a:cs typeface="Arial Narrow"/>
              </a:rPr>
              <a:t>t</a:t>
            </a:r>
            <a:r>
              <a:rPr sz="2000" spc="0" dirty="0" smtClean="0">
                <a:latin typeface="Arial Narrow"/>
                <a:cs typeface="Arial Narrow"/>
              </a:rPr>
              <a:t>he</a:t>
            </a:r>
            <a:r>
              <a:rPr sz="2000" spc="345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i</a:t>
            </a:r>
            <a:r>
              <a:rPr sz="2000" spc="-4" dirty="0" smtClean="0">
                <a:latin typeface="Arial Narrow"/>
                <a:cs typeface="Arial Narrow"/>
              </a:rPr>
              <a:t>n</a:t>
            </a:r>
            <a:r>
              <a:rPr sz="2000" spc="0" dirty="0" smtClean="0">
                <a:latin typeface="Arial Narrow"/>
                <a:cs typeface="Arial Narrow"/>
              </a:rPr>
              <a:t>ternal</a:t>
            </a:r>
            <a:r>
              <a:rPr sz="2000" spc="341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s</a:t>
            </a:r>
            <a:r>
              <a:rPr sz="2000" spc="-4" dirty="0" smtClean="0">
                <a:latin typeface="Arial Narrow"/>
                <a:cs typeface="Arial Narrow"/>
              </a:rPr>
              <a:t>t</a:t>
            </a:r>
            <a:r>
              <a:rPr sz="2000" spc="0" dirty="0" smtClean="0">
                <a:latin typeface="Arial Narrow"/>
                <a:cs typeface="Arial Narrow"/>
              </a:rPr>
              <a:t>ra</a:t>
            </a:r>
            <a:r>
              <a:rPr sz="2000" spc="-14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n</a:t>
            </a:r>
            <a:endParaRPr sz="2000">
              <a:latin typeface="Arial Narrow"/>
              <a:cs typeface="Arial Narrow"/>
            </a:endParaRPr>
          </a:p>
          <a:p>
            <a:pPr marL="12700" marR="38176">
              <a:lnSpc>
                <a:spcPct val="95825"/>
              </a:lnSpc>
            </a:pPr>
            <a:r>
              <a:rPr sz="2000" spc="0" dirty="0" smtClean="0">
                <a:latin typeface="Arial Narrow"/>
                <a:cs typeface="Arial Narrow"/>
              </a:rPr>
              <a:t>energy</a:t>
            </a:r>
            <a:r>
              <a:rPr sz="2000" spc="-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for</a:t>
            </a:r>
            <a:r>
              <a:rPr sz="2000" spc="-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s</a:t>
            </a:r>
            <a:r>
              <a:rPr sz="2000" spc="-4" dirty="0" smtClean="0">
                <a:latin typeface="Arial Narrow"/>
                <a:cs typeface="Arial Narrow"/>
              </a:rPr>
              <a:t>t</a:t>
            </a:r>
            <a:r>
              <a:rPr sz="2000" spc="0" dirty="0" smtClean="0">
                <a:latin typeface="Arial Narrow"/>
                <a:cs typeface="Arial Narrow"/>
              </a:rPr>
              <a:t>ructural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probl</a:t>
            </a:r>
            <a:r>
              <a:rPr sz="2000" spc="-9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m.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-25" dirty="0" smtClean="0">
                <a:latin typeface="Arial Narrow"/>
                <a:cs typeface="Arial Narrow"/>
              </a:rPr>
              <a:t>W</a:t>
            </a:r>
            <a:r>
              <a:rPr sz="2000" spc="0" dirty="0" smtClean="0">
                <a:latin typeface="Arial Narrow"/>
                <a:cs typeface="Arial Narrow"/>
              </a:rPr>
              <a:t>e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i</a:t>
            </a:r>
            <a:r>
              <a:rPr sz="2000" spc="-4" dirty="0" smtClean="0">
                <a:latin typeface="Arial Narrow"/>
                <a:cs typeface="Arial Narrow"/>
              </a:rPr>
              <a:t>d</a:t>
            </a:r>
            <a:r>
              <a:rPr sz="2000" spc="0" dirty="0" smtClean="0">
                <a:latin typeface="Arial Narrow"/>
                <a:cs typeface="Arial Narrow"/>
              </a:rPr>
              <a:t>ent</a:t>
            </a:r>
            <a:r>
              <a:rPr sz="2000" spc="-9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fy</a:t>
            </a:r>
            <a:r>
              <a:rPr sz="2000" spc="-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e</a:t>
            </a:r>
            <a:r>
              <a:rPr sz="2000" i="1" spc="-4" dirty="0" smtClean="0">
                <a:latin typeface="Times New Roman"/>
                <a:cs typeface="Times New Roman"/>
              </a:rPr>
              <a:t>l</a:t>
            </a:r>
            <a:r>
              <a:rPr sz="2000" i="1" spc="0" dirty="0" smtClean="0">
                <a:latin typeface="Times New Roman"/>
                <a:cs typeface="Times New Roman"/>
              </a:rPr>
              <a:t>eme</a:t>
            </a:r>
            <a:r>
              <a:rPr sz="2000" i="1" spc="4" dirty="0" smtClean="0">
                <a:latin typeface="Times New Roman"/>
                <a:cs typeface="Times New Roman"/>
              </a:rPr>
              <a:t>n</a:t>
            </a:r>
            <a:r>
              <a:rPr sz="2000" i="1" spc="0" dirty="0" smtClean="0">
                <a:latin typeface="Times New Roman"/>
                <a:cs typeface="Times New Roman"/>
              </a:rPr>
              <a:t>t</a:t>
            </a:r>
            <a:r>
              <a:rPr sz="2000" i="1" spc="-19" dirty="0" smtClean="0">
                <a:latin typeface="Times New Roman"/>
                <a:cs typeface="Times New Roman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co</a:t>
            </a:r>
            <a:r>
              <a:rPr sz="2000" i="1" spc="9" dirty="0" smtClean="0">
                <a:latin typeface="Times New Roman"/>
                <a:cs typeface="Times New Roman"/>
              </a:rPr>
              <a:t>n</a:t>
            </a:r>
            <a:r>
              <a:rPr sz="2000" i="1" spc="0" dirty="0" smtClean="0">
                <a:latin typeface="Times New Roman"/>
                <a:cs typeface="Times New Roman"/>
              </a:rPr>
              <a:t>d</a:t>
            </a:r>
            <a:r>
              <a:rPr sz="2000" i="1" spc="9" dirty="0" smtClean="0">
                <a:latin typeface="Times New Roman"/>
                <a:cs typeface="Times New Roman"/>
              </a:rPr>
              <a:t>u</a:t>
            </a:r>
            <a:r>
              <a:rPr sz="2000" i="1" spc="0" dirty="0" smtClean="0">
                <a:latin typeface="Times New Roman"/>
                <a:cs typeface="Times New Roman"/>
              </a:rPr>
              <a:t>c</a:t>
            </a:r>
            <a:r>
              <a:rPr sz="2000" i="1" spc="-4" dirty="0" smtClean="0">
                <a:latin typeface="Times New Roman"/>
                <a:cs typeface="Times New Roman"/>
              </a:rPr>
              <a:t>t</a:t>
            </a:r>
            <a:r>
              <a:rPr sz="2000" i="1" spc="0" dirty="0" smtClean="0">
                <a:latin typeface="Times New Roman"/>
                <a:cs typeface="Times New Roman"/>
              </a:rPr>
              <a:t>i</a:t>
            </a:r>
            <a:r>
              <a:rPr sz="2000" i="1" spc="-4" dirty="0" smtClean="0">
                <a:latin typeface="Times New Roman"/>
                <a:cs typeface="Times New Roman"/>
              </a:rPr>
              <a:t>v</a:t>
            </a:r>
            <a:r>
              <a:rPr sz="2000" i="1" spc="0" dirty="0" smtClean="0">
                <a:latin typeface="Times New Roman"/>
                <a:cs typeface="Times New Roman"/>
              </a:rPr>
              <a:t>i</a:t>
            </a:r>
            <a:r>
              <a:rPr sz="2000" i="1" spc="-9" dirty="0" smtClean="0">
                <a:latin typeface="Times New Roman"/>
                <a:cs typeface="Times New Roman"/>
              </a:rPr>
              <a:t>t</a:t>
            </a:r>
            <a:r>
              <a:rPr sz="2000" i="1" spc="0" dirty="0" smtClean="0">
                <a:latin typeface="Times New Roman"/>
                <a:cs typeface="Times New Roman"/>
              </a:rPr>
              <a:t>y</a:t>
            </a:r>
            <a:r>
              <a:rPr sz="2000" i="1" spc="-29" dirty="0" smtClean="0">
                <a:latin typeface="Times New Roman"/>
                <a:cs typeface="Times New Roman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m</a:t>
            </a:r>
            <a:r>
              <a:rPr sz="2000" i="1" spc="9" dirty="0" smtClean="0">
                <a:latin typeface="Times New Roman"/>
                <a:cs typeface="Times New Roman"/>
              </a:rPr>
              <a:t>a</a:t>
            </a:r>
            <a:r>
              <a:rPr sz="2000" i="1" spc="0" dirty="0" smtClean="0">
                <a:latin typeface="Times New Roman"/>
                <a:cs typeface="Times New Roman"/>
              </a:rPr>
              <a:t>tr</a:t>
            </a:r>
            <a:r>
              <a:rPr sz="2000" i="1" spc="-9" dirty="0" smtClean="0">
                <a:latin typeface="Times New Roman"/>
                <a:cs typeface="Times New Roman"/>
              </a:rPr>
              <a:t>i</a:t>
            </a:r>
            <a:r>
              <a:rPr sz="2000" i="1" spc="0" dirty="0" smtClean="0">
                <a:latin typeface="Times New Roman"/>
                <a:cs typeface="Times New Roman"/>
              </a:rPr>
              <a:t>x</a:t>
            </a:r>
            <a:r>
              <a:rPr sz="2000" i="1" spc="0" dirty="0" smtClean="0">
                <a:latin typeface="Arial Narrow"/>
                <a:cs typeface="Arial Narrow"/>
              </a:rPr>
              <a:t>,</a:t>
            </a:r>
            <a:endParaRPr sz="2000">
              <a:latin typeface="Arial Narrow"/>
              <a:cs typeface="Arial Narrow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211224" y="5597059"/>
            <a:ext cx="457104" cy="3422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15"/>
              </a:lnSpc>
            </a:pPr>
            <a:r>
              <a:rPr sz="3150" i="1" u="sng" baseline="8282" dirty="0" smtClean="0">
                <a:latin typeface="Times New Roman"/>
                <a:cs typeface="Times New Roman"/>
              </a:rPr>
              <a:t>k</a:t>
            </a:r>
            <a:r>
              <a:rPr sz="1800" i="1" u="sng" spc="39" baseline="-12078" dirty="0" smtClean="0">
                <a:latin typeface="Times New Roman"/>
                <a:cs typeface="Times New Roman"/>
              </a:rPr>
              <a:t>e</a:t>
            </a:r>
            <a:r>
              <a:rPr sz="3150" i="1" u="sng" spc="-34" baseline="8282" dirty="0" smtClean="0">
                <a:latin typeface="Times New Roman"/>
                <a:cs typeface="Times New Roman"/>
              </a:rPr>
              <a:t>l</a:t>
            </a:r>
            <a:r>
              <a:rPr sz="1800" i="1" u="sng" spc="0" baseline="-12078" dirty="0" smtClean="0">
                <a:latin typeface="Times New Roman"/>
                <a:cs typeface="Times New Roman"/>
              </a:rPr>
              <a:t>e</a:t>
            </a:r>
            <a:r>
              <a:rPr sz="1800" i="1" u="sng" spc="-4" baseline="-12078" dirty="0" smtClean="0">
                <a:latin typeface="Times New Roman"/>
                <a:cs typeface="Times New Roman"/>
              </a:rPr>
              <a:t> 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767578" y="5656071"/>
            <a:ext cx="129891" cy="1825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55"/>
              </a:lnSpc>
              <a:spcBef>
                <a:spcPts val="67"/>
              </a:spcBef>
            </a:pPr>
            <a:r>
              <a:rPr sz="1200" spc="0" dirty="0" smtClean="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321742" y="5695817"/>
            <a:ext cx="248750" cy="4060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95"/>
              </a:lnSpc>
              <a:spcBef>
                <a:spcPts val="159"/>
              </a:spcBef>
            </a:pPr>
            <a:r>
              <a:rPr sz="2900" spc="-114" dirty="0" smtClean="0">
                <a:latin typeface="Symbol"/>
                <a:cs typeface="Symbol"/>
              </a:rPr>
              <a:t></a:t>
            </a:r>
            <a:r>
              <a:rPr sz="1800" i="1" spc="0" baseline="70054" dirty="0" smtClean="0">
                <a:latin typeface="Times New Roman"/>
                <a:cs typeface="Times New Roman"/>
              </a:rPr>
              <a:t>T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475076" y="5708176"/>
            <a:ext cx="735312" cy="3936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00"/>
              </a:lnSpc>
              <a:spcBef>
                <a:spcPts val="155"/>
              </a:spcBef>
            </a:pPr>
            <a:r>
              <a:rPr sz="2900" spc="89" dirty="0" smtClean="0">
                <a:latin typeface="Symbol"/>
                <a:cs typeface="Symbol"/>
              </a:rPr>
              <a:t></a:t>
            </a:r>
            <a:r>
              <a:rPr sz="3150" i="1" spc="0" baseline="5521" dirty="0" smtClean="0">
                <a:latin typeface="Times New Roman"/>
                <a:cs typeface="Times New Roman"/>
              </a:rPr>
              <a:t>k </a:t>
            </a:r>
            <a:r>
              <a:rPr sz="3150" i="1" spc="29" baseline="5521" dirty="0" smtClean="0">
                <a:latin typeface="Times New Roman"/>
                <a:cs typeface="Times New Roman"/>
              </a:rPr>
              <a:t> </a:t>
            </a:r>
            <a:r>
              <a:rPr sz="2900" spc="0" dirty="0" smtClean="0">
                <a:latin typeface="Symbol"/>
                <a:cs typeface="Symbol"/>
              </a:rPr>
              <a:t></a:t>
            </a:r>
            <a:r>
              <a:rPr sz="2900" spc="-344" dirty="0" smtClean="0">
                <a:latin typeface="Times New Roman"/>
                <a:cs typeface="Times New Roman"/>
              </a:rPr>
              <a:t> </a:t>
            </a:r>
            <a:r>
              <a:rPr sz="3150" spc="0" baseline="5182" dirty="0" smtClean="0">
                <a:latin typeface="Symbol"/>
                <a:cs typeface="Symbol"/>
              </a:rPr>
              <a:t></a:t>
            </a:r>
            <a:endParaRPr sz="2100">
              <a:latin typeface="Symbol"/>
              <a:cs typeface="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919607" y="5708176"/>
            <a:ext cx="361117" cy="3936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00"/>
              </a:lnSpc>
              <a:spcBef>
                <a:spcPts val="155"/>
              </a:spcBef>
            </a:pPr>
            <a:r>
              <a:rPr sz="2900" spc="154" dirty="0" smtClean="0">
                <a:latin typeface="Symbol"/>
                <a:cs typeface="Symbol"/>
              </a:rPr>
              <a:t></a:t>
            </a:r>
            <a:r>
              <a:rPr sz="3150" i="1" spc="0" baseline="5521" dirty="0" smtClean="0">
                <a:latin typeface="Times New Roman"/>
                <a:cs typeface="Times New Roman"/>
              </a:rPr>
              <a:t>B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553864" y="5708176"/>
            <a:ext cx="973799" cy="3936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00"/>
              </a:lnSpc>
              <a:spcBef>
                <a:spcPts val="155"/>
              </a:spcBef>
            </a:pPr>
            <a:r>
              <a:rPr sz="2900" spc="154" dirty="0" smtClean="0">
                <a:latin typeface="Symbol"/>
                <a:cs typeface="Symbol"/>
              </a:rPr>
              <a:t></a:t>
            </a:r>
            <a:r>
              <a:rPr sz="3150" i="1" spc="0" baseline="5521" dirty="0" smtClean="0">
                <a:latin typeface="Times New Roman"/>
                <a:cs typeface="Times New Roman"/>
              </a:rPr>
              <a:t>B </a:t>
            </a:r>
            <a:r>
              <a:rPr sz="3150" i="1" spc="-94" baseline="5521" dirty="0" smtClean="0">
                <a:latin typeface="Times New Roman"/>
                <a:cs typeface="Times New Roman"/>
              </a:rPr>
              <a:t> </a:t>
            </a:r>
            <a:r>
              <a:rPr sz="2900" spc="150" dirty="0" smtClean="0">
                <a:latin typeface="Symbol"/>
                <a:cs typeface="Symbol"/>
              </a:rPr>
              <a:t></a:t>
            </a:r>
            <a:r>
              <a:rPr sz="3150" spc="0" baseline="5182" dirty="0" smtClean="0">
                <a:latin typeface="Symbol"/>
                <a:cs typeface="Symbol"/>
              </a:rPr>
              <a:t></a:t>
            </a:r>
            <a:r>
              <a:rPr sz="3150" spc="-279" baseline="5521" dirty="0" smtClean="0">
                <a:latin typeface="Times New Roman"/>
                <a:cs typeface="Times New Roman"/>
              </a:rPr>
              <a:t> </a:t>
            </a:r>
            <a:r>
              <a:rPr sz="3150" i="1" spc="44" baseline="5521" dirty="0" smtClean="0">
                <a:latin typeface="Times New Roman"/>
                <a:cs typeface="Times New Roman"/>
              </a:rPr>
              <a:t>d</a:t>
            </a:r>
            <a:r>
              <a:rPr sz="3375" spc="0" baseline="4837" dirty="0" smtClean="0">
                <a:latin typeface="Symbol"/>
                <a:cs typeface="Symbol"/>
              </a:rPr>
              <a:t></a:t>
            </a:r>
            <a:endParaRPr sz="225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646066" y="5752230"/>
            <a:ext cx="352888" cy="4377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0"/>
              </a:lnSpc>
              <a:spcBef>
                <a:spcPts val="170"/>
              </a:spcBef>
            </a:pPr>
            <a:r>
              <a:rPr sz="3150" spc="-114" dirty="0" smtClean="0">
                <a:latin typeface="Symbol"/>
                <a:cs typeface="Symbol"/>
              </a:rPr>
              <a:t></a:t>
            </a:r>
            <a:r>
              <a:rPr sz="1800" spc="-25" baseline="-18139" dirty="0" smtClean="0">
                <a:latin typeface="Symbol"/>
                <a:cs typeface="Symbol"/>
              </a:rPr>
              <a:t></a:t>
            </a:r>
            <a:r>
              <a:rPr sz="1800" spc="0" baseline="-19325" dirty="0" smtClean="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694123" y="5929545"/>
            <a:ext cx="138953" cy="1825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55"/>
              </a:lnSpc>
              <a:spcBef>
                <a:spcPts val="67"/>
              </a:spcBef>
            </a:pPr>
            <a:r>
              <a:rPr sz="1200" i="1" spc="0" dirty="0" smtClean="0">
                <a:latin typeface="Times New Roman"/>
                <a:cs typeface="Times New Roman"/>
              </a:rPr>
              <a:t>T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77177" y="5929545"/>
            <a:ext cx="138953" cy="1825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55"/>
              </a:lnSpc>
              <a:spcBef>
                <a:spcPts val="67"/>
              </a:spcBef>
            </a:pPr>
            <a:r>
              <a:rPr sz="1200" i="1" spc="0" dirty="0" smtClean="0">
                <a:latin typeface="Times New Roman"/>
                <a:cs typeface="Times New Roman"/>
              </a:rPr>
              <a:t>T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811246" y="5929545"/>
            <a:ext cx="138953" cy="1825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55"/>
              </a:lnSpc>
              <a:spcBef>
                <a:spcPts val="67"/>
              </a:spcBef>
            </a:pPr>
            <a:r>
              <a:rPr sz="1200" i="1" spc="0" dirty="0" smtClean="0">
                <a:latin typeface="Times New Roman"/>
                <a:cs typeface="Times New Roman"/>
              </a:rPr>
              <a:t>T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330569" y="5980246"/>
            <a:ext cx="204482" cy="2947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60"/>
              </a:lnSpc>
              <a:spcBef>
                <a:spcPts val="113"/>
              </a:spcBef>
            </a:pPr>
            <a:r>
              <a:rPr sz="2100" spc="0" dirty="0" smtClean="0">
                <a:latin typeface="Times New Roman"/>
                <a:cs typeface="Times New Roman"/>
              </a:rPr>
              <a:t>2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97107" y="1097904"/>
            <a:ext cx="29110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2625633" y="1097904"/>
            <a:ext cx="27888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4952129" y="1096841"/>
            <a:ext cx="5404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4731227" y="1166277"/>
            <a:ext cx="7001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bject 33"/>
          <p:cNvSpPr txBox="1"/>
          <p:nvPr/>
        </p:nvSpPr>
        <p:spPr>
          <a:xfrm>
            <a:off x="4239857" y="3832277"/>
            <a:ext cx="1153821" cy="3342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54648">
              <a:lnSpc>
                <a:spcPts val="2630"/>
              </a:lnSpc>
              <a:spcBef>
                <a:spcPts val="131"/>
              </a:spcBef>
            </a:pPr>
            <a:r>
              <a:rPr sz="3300" i="1" spc="-39" baseline="7905" dirty="0" smtClean="0">
                <a:latin typeface="Times New Roman"/>
                <a:cs typeface="Times New Roman"/>
              </a:rPr>
              <a:t>K</a:t>
            </a:r>
            <a:r>
              <a:rPr sz="1950" spc="29" baseline="-11149" dirty="0" smtClean="0">
                <a:latin typeface="Times New Roman"/>
                <a:cs typeface="Times New Roman"/>
              </a:rPr>
              <a:t>1</a:t>
            </a:r>
            <a:r>
              <a:rPr sz="1950" i="1" spc="0" baseline="-11149" dirty="0" smtClean="0">
                <a:latin typeface="Times New Roman"/>
                <a:cs typeface="Times New Roman"/>
              </a:rPr>
              <a:t>L</a:t>
            </a:r>
            <a:r>
              <a:rPr sz="1950" i="1" spc="184" baseline="-11149" dirty="0" smtClean="0">
                <a:latin typeface="Times New Roman"/>
                <a:cs typeface="Times New Roman"/>
              </a:rPr>
              <a:t> </a:t>
            </a:r>
            <a:r>
              <a:rPr sz="3300" spc="0" baseline="3710" dirty="0" smtClean="0">
                <a:latin typeface="Symbol"/>
                <a:cs typeface="Symbol"/>
              </a:rPr>
              <a:t></a:t>
            </a:r>
            <a:endParaRPr sz="2200">
              <a:latin typeface="Symbol"/>
              <a:cs typeface="Symbo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239857" y="4120158"/>
            <a:ext cx="1134532" cy="5559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43541" algn="r">
              <a:lnSpc>
                <a:spcPts val="1705"/>
              </a:lnSpc>
              <a:spcBef>
                <a:spcPts val="85"/>
              </a:spcBef>
            </a:pPr>
            <a:r>
              <a:rPr sz="3300" spc="0" baseline="-11130" dirty="0" smtClean="0">
                <a:latin typeface="Symbol"/>
                <a:cs typeface="Symbol"/>
              </a:rPr>
              <a:t></a:t>
            </a:r>
            <a:endParaRPr sz="2200">
              <a:latin typeface="Symbol"/>
              <a:cs typeface="Symbol"/>
            </a:endParaRPr>
          </a:p>
          <a:p>
            <a:pPr marR="43541" algn="r">
              <a:lnSpc>
                <a:spcPts val="2675"/>
              </a:lnSpc>
              <a:spcBef>
                <a:spcPts val="48"/>
              </a:spcBef>
            </a:pPr>
            <a:r>
              <a:rPr sz="3300" i="1" spc="94" baseline="25035" dirty="0" smtClean="0">
                <a:latin typeface="Times New Roman"/>
                <a:cs typeface="Times New Roman"/>
              </a:rPr>
              <a:t>K</a:t>
            </a:r>
            <a:r>
              <a:rPr sz="1950" spc="0" baseline="17838" dirty="0" smtClean="0">
                <a:latin typeface="Times New Roman"/>
                <a:cs typeface="Times New Roman"/>
              </a:rPr>
              <a:t>2</a:t>
            </a:r>
            <a:r>
              <a:rPr sz="1950" spc="-194" baseline="17838" dirty="0" smtClean="0">
                <a:latin typeface="Times New Roman"/>
                <a:cs typeface="Times New Roman"/>
              </a:rPr>
              <a:t> </a:t>
            </a:r>
            <a:r>
              <a:rPr sz="1950" i="1" spc="0" baseline="17838" dirty="0" smtClean="0">
                <a:latin typeface="Times New Roman"/>
                <a:cs typeface="Times New Roman"/>
              </a:rPr>
              <a:t>L</a:t>
            </a:r>
            <a:r>
              <a:rPr sz="1950" i="1" spc="29" baseline="17838" dirty="0" smtClean="0">
                <a:latin typeface="Times New Roman"/>
                <a:cs typeface="Times New Roman"/>
              </a:rPr>
              <a:t> </a:t>
            </a:r>
            <a:r>
              <a:rPr sz="3300" spc="0" baseline="-3710" dirty="0" smtClean="0">
                <a:latin typeface="Symbol"/>
                <a:cs typeface="Symbol"/>
              </a:rPr>
              <a:t></a:t>
            </a:r>
            <a:endParaRPr sz="2200">
              <a:latin typeface="Symbol"/>
              <a:cs typeface="Symbo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4239857" y="3834396"/>
            <a:ext cx="1134532" cy="2874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239857" y="4260516"/>
            <a:ext cx="1134532" cy="2874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039469" y="4686635"/>
            <a:ext cx="1134532" cy="2874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624941" y="739279"/>
            <a:ext cx="6357360" cy="5877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65"/>
              </a:lnSpc>
              <a:spcBef>
                <a:spcPts val="108"/>
              </a:spcBef>
            </a:pPr>
            <a:r>
              <a:rPr sz="2000" spc="0" dirty="0" smtClean="0">
                <a:latin typeface="Arial Narrow"/>
                <a:cs typeface="Arial Narrow"/>
              </a:rPr>
              <a:t>S</a:t>
            </a:r>
            <a:r>
              <a:rPr sz="2000" spc="-4" dirty="0" smtClean="0">
                <a:latin typeface="Arial Narrow"/>
                <a:cs typeface="Arial Narrow"/>
              </a:rPr>
              <a:t>o</a:t>
            </a:r>
            <a:r>
              <a:rPr sz="2000" spc="0" dirty="0" smtClean="0">
                <a:latin typeface="Arial Narrow"/>
                <a:cs typeface="Arial Narrow"/>
              </a:rPr>
              <a:t>l</a:t>
            </a:r>
            <a:r>
              <a:rPr sz="2000" spc="-9" dirty="0" smtClean="0">
                <a:latin typeface="Arial Narrow"/>
                <a:cs typeface="Arial Narrow"/>
              </a:rPr>
              <a:t>v</a:t>
            </a:r>
            <a:r>
              <a:rPr sz="2000" spc="0" dirty="0" smtClean="0">
                <a:latin typeface="Arial Narrow"/>
                <a:cs typeface="Arial Narrow"/>
              </a:rPr>
              <a:t>i</a:t>
            </a:r>
            <a:r>
              <a:rPr sz="2000" spc="-4" dirty="0" smtClean="0">
                <a:latin typeface="Arial Narrow"/>
                <a:cs typeface="Arial Narrow"/>
              </a:rPr>
              <a:t>n</a:t>
            </a:r>
            <a:r>
              <a:rPr sz="2000" spc="0" dirty="0" smtClean="0">
                <a:latin typeface="Arial Narrow"/>
                <a:cs typeface="Arial Narrow"/>
              </a:rPr>
              <a:t>g the</a:t>
            </a:r>
            <a:r>
              <a:rPr sz="2000" spc="-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i</a:t>
            </a:r>
            <a:r>
              <a:rPr sz="2000" spc="-9" dirty="0" smtClean="0">
                <a:latin typeface="Arial Narrow"/>
                <a:cs typeface="Arial Narrow"/>
              </a:rPr>
              <a:t>n</a:t>
            </a:r>
            <a:r>
              <a:rPr sz="2000" spc="0" dirty="0" smtClean="0">
                <a:latin typeface="Arial Narrow"/>
                <a:cs typeface="Arial Narrow"/>
              </a:rPr>
              <a:t>tegral</a:t>
            </a:r>
            <a:r>
              <a:rPr sz="2000" spc="-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and</a:t>
            </a:r>
            <a:r>
              <a:rPr sz="2000" spc="-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s</a:t>
            </a:r>
            <a:r>
              <a:rPr sz="2000" spc="-9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mp</a:t>
            </a:r>
            <a:r>
              <a:rPr sz="2000" spc="-9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if</a:t>
            </a:r>
            <a:r>
              <a:rPr sz="2000" spc="-14" dirty="0" smtClean="0">
                <a:latin typeface="Arial Narrow"/>
                <a:cs typeface="Arial Narrow"/>
              </a:rPr>
              <a:t>y</a:t>
            </a:r>
            <a:r>
              <a:rPr sz="2000" spc="0" dirty="0" smtClean="0">
                <a:latin typeface="Arial Narrow"/>
                <a:cs typeface="Arial Narrow"/>
              </a:rPr>
              <a:t>i</a:t>
            </a:r>
            <a:r>
              <a:rPr sz="2000" spc="-4" dirty="0" smtClean="0">
                <a:latin typeface="Arial Narrow"/>
                <a:cs typeface="Arial Narrow"/>
              </a:rPr>
              <a:t>n</a:t>
            </a:r>
            <a:r>
              <a:rPr sz="2000" spc="0" dirty="0" smtClean="0">
                <a:latin typeface="Arial Narrow"/>
                <a:cs typeface="Arial Narrow"/>
              </a:rPr>
              <a:t>g</a:t>
            </a:r>
            <a:r>
              <a:rPr sz="2000" spc="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y</a:t>
            </a:r>
            <a:r>
              <a:rPr sz="2000" spc="-9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e</a:t>
            </a:r>
            <a:r>
              <a:rPr sz="2000" spc="-4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ds the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e</a:t>
            </a:r>
            <a:r>
              <a:rPr sz="2000" i="1" spc="-4" dirty="0" smtClean="0">
                <a:latin typeface="Times New Roman"/>
                <a:cs typeface="Times New Roman"/>
              </a:rPr>
              <a:t>l</a:t>
            </a:r>
            <a:r>
              <a:rPr sz="2000" i="1" spc="0" dirty="0" smtClean="0">
                <a:latin typeface="Times New Roman"/>
                <a:cs typeface="Times New Roman"/>
              </a:rPr>
              <a:t>eme</a:t>
            </a:r>
            <a:r>
              <a:rPr sz="2000" i="1" spc="4" dirty="0" smtClean="0">
                <a:latin typeface="Times New Roman"/>
                <a:cs typeface="Times New Roman"/>
              </a:rPr>
              <a:t>n</a:t>
            </a:r>
            <a:r>
              <a:rPr sz="2000" i="1" spc="0" dirty="0" smtClean="0">
                <a:latin typeface="Times New Roman"/>
                <a:cs typeface="Times New Roman"/>
              </a:rPr>
              <a:t>t</a:t>
            </a:r>
            <a:r>
              <a:rPr sz="2000" i="1" spc="-14" dirty="0" smtClean="0">
                <a:latin typeface="Times New Roman"/>
                <a:cs typeface="Times New Roman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co</a:t>
            </a:r>
            <a:r>
              <a:rPr sz="2000" i="1" spc="9" dirty="0" smtClean="0">
                <a:latin typeface="Times New Roman"/>
                <a:cs typeface="Times New Roman"/>
              </a:rPr>
              <a:t>n</a:t>
            </a:r>
            <a:r>
              <a:rPr sz="2000" i="1" spc="0" dirty="0" smtClean="0">
                <a:latin typeface="Times New Roman"/>
                <a:cs typeface="Times New Roman"/>
              </a:rPr>
              <a:t>d</a:t>
            </a:r>
            <a:r>
              <a:rPr sz="2000" i="1" spc="9" dirty="0" smtClean="0">
                <a:latin typeface="Times New Roman"/>
                <a:cs typeface="Times New Roman"/>
              </a:rPr>
              <a:t>u</a:t>
            </a:r>
            <a:r>
              <a:rPr sz="2000" i="1" spc="0" dirty="0" smtClean="0">
                <a:latin typeface="Times New Roman"/>
                <a:cs typeface="Times New Roman"/>
              </a:rPr>
              <a:t>c</a:t>
            </a:r>
            <a:r>
              <a:rPr sz="2000" i="1" spc="-4" dirty="0" smtClean="0">
                <a:latin typeface="Times New Roman"/>
                <a:cs typeface="Times New Roman"/>
              </a:rPr>
              <a:t>t</a:t>
            </a:r>
            <a:r>
              <a:rPr sz="2000" i="1" spc="0" dirty="0" smtClean="0">
                <a:latin typeface="Times New Roman"/>
                <a:cs typeface="Times New Roman"/>
              </a:rPr>
              <a:t>i</a:t>
            </a:r>
            <a:r>
              <a:rPr sz="2000" i="1" spc="-4" dirty="0" smtClean="0">
                <a:latin typeface="Times New Roman"/>
                <a:cs typeface="Times New Roman"/>
              </a:rPr>
              <a:t>v</a:t>
            </a:r>
            <a:r>
              <a:rPr sz="2000" i="1" spc="0" dirty="0" smtClean="0">
                <a:latin typeface="Times New Roman"/>
                <a:cs typeface="Times New Roman"/>
              </a:rPr>
              <a:t>i</a:t>
            </a:r>
            <a:r>
              <a:rPr sz="2000" i="1" spc="-9" dirty="0" smtClean="0">
                <a:latin typeface="Times New Roman"/>
                <a:cs typeface="Times New Roman"/>
              </a:rPr>
              <a:t>t</a:t>
            </a:r>
            <a:r>
              <a:rPr sz="2000" i="1" spc="0" dirty="0" smtClean="0">
                <a:latin typeface="Times New Roman"/>
                <a:cs typeface="Times New Roman"/>
              </a:rPr>
              <a:t>y</a:t>
            </a:r>
            <a:endParaRPr sz="2000">
              <a:latin typeface="Times New Roman"/>
              <a:cs typeface="Times New Roman"/>
            </a:endParaRPr>
          </a:p>
          <a:p>
            <a:pPr marL="12700" marR="38582">
              <a:lnSpc>
                <a:spcPct val="95825"/>
              </a:lnSpc>
            </a:pPr>
            <a:r>
              <a:rPr sz="2000" i="1" spc="0" dirty="0" smtClean="0">
                <a:latin typeface="Times New Roman"/>
                <a:cs typeface="Times New Roman"/>
              </a:rPr>
              <a:t>m</a:t>
            </a:r>
            <a:r>
              <a:rPr sz="2000" i="1" spc="9" dirty="0" smtClean="0">
                <a:latin typeface="Times New Roman"/>
                <a:cs typeface="Times New Roman"/>
              </a:rPr>
              <a:t>a</a:t>
            </a:r>
            <a:r>
              <a:rPr sz="2000" i="1" spc="0" dirty="0" smtClean="0">
                <a:latin typeface="Times New Roman"/>
                <a:cs typeface="Times New Roman"/>
              </a:rPr>
              <a:t>tr</a:t>
            </a:r>
            <a:r>
              <a:rPr sz="2000" i="1" spc="-9" dirty="0" smtClean="0">
                <a:latin typeface="Times New Roman"/>
                <a:cs typeface="Times New Roman"/>
              </a:rPr>
              <a:t>i</a:t>
            </a:r>
            <a:r>
              <a:rPr sz="2000" i="1" spc="0" dirty="0" smtClean="0">
                <a:latin typeface="Times New Roman"/>
                <a:cs typeface="Times New Roman"/>
              </a:rPr>
              <a:t>x</a:t>
            </a:r>
            <a:r>
              <a:rPr sz="2000" spc="0" dirty="0" smtClean="0">
                <a:latin typeface="Arial Narrow"/>
                <a:cs typeface="Arial Narrow"/>
              </a:rPr>
              <a:t>,</a:t>
            </a:r>
            <a:r>
              <a:rPr sz="2000" spc="-4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g</a:t>
            </a:r>
            <a:r>
              <a:rPr sz="2000" spc="-4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v</a:t>
            </a:r>
            <a:r>
              <a:rPr sz="2000" spc="-9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n</a:t>
            </a:r>
            <a:r>
              <a:rPr sz="2000" spc="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by</a:t>
            </a:r>
            <a:endParaRPr sz="2000">
              <a:latin typeface="Arial Narrow"/>
              <a:cs typeface="Arial Narrow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775282" y="1700839"/>
            <a:ext cx="444430" cy="3142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50"/>
              </a:lnSpc>
              <a:spcBef>
                <a:spcPts val="122"/>
              </a:spcBef>
            </a:pPr>
            <a:r>
              <a:rPr sz="3150" spc="-29" baseline="2591" dirty="0" smtClean="0">
                <a:latin typeface="Symbol"/>
                <a:cs typeface="Symbol"/>
              </a:rPr>
              <a:t></a:t>
            </a:r>
            <a:r>
              <a:rPr sz="3150" spc="-104" baseline="2760" dirty="0" smtClean="0">
                <a:latin typeface="Times New Roman"/>
                <a:cs typeface="Times New Roman"/>
              </a:rPr>
              <a:t>1</a:t>
            </a:r>
            <a:r>
              <a:rPr sz="3150" spc="0" baseline="-1295" dirty="0" smtClean="0">
                <a:latin typeface="Symbol"/>
                <a:cs typeface="Symbol"/>
              </a:rPr>
              <a:t></a:t>
            </a:r>
            <a:endParaRPr sz="2100">
              <a:latin typeface="Symbol"/>
              <a:cs typeface="Symbo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320637" y="1705137"/>
            <a:ext cx="202692" cy="294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60"/>
              </a:lnSpc>
              <a:spcBef>
                <a:spcPts val="113"/>
              </a:spcBef>
            </a:pPr>
            <a:r>
              <a:rPr sz="2100" spc="0" dirty="0" smtClean="0">
                <a:latin typeface="Times New Roman"/>
                <a:cs typeface="Times New Roman"/>
              </a:rPr>
              <a:t>1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862219" y="1720551"/>
            <a:ext cx="464232" cy="351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90"/>
              </a:lnSpc>
              <a:spcBef>
                <a:spcPts val="134"/>
              </a:spcBef>
            </a:pPr>
            <a:r>
              <a:rPr sz="3150" i="1" u="sng" spc="9" baseline="6901" dirty="0" smtClean="0">
                <a:latin typeface="Times New Roman"/>
                <a:cs typeface="Times New Roman"/>
              </a:rPr>
              <a:t>k</a:t>
            </a:r>
            <a:r>
              <a:rPr sz="1800" i="1" u="sng" spc="0" baseline="-14493" dirty="0" smtClean="0">
                <a:latin typeface="Times New Roman"/>
                <a:cs typeface="Times New Roman"/>
              </a:rPr>
              <a:t>e</a:t>
            </a:r>
            <a:r>
              <a:rPr sz="1800" i="1" u="sng" spc="31" baseline="-14493" dirty="0" smtClean="0">
                <a:latin typeface="Times New Roman"/>
                <a:cs typeface="Times New Roman"/>
              </a:rPr>
              <a:t> </a:t>
            </a:r>
            <a:r>
              <a:rPr sz="1800" i="1" spc="120" baseline="-14493" dirty="0" smtClean="0">
                <a:latin typeface="Times New Roman"/>
                <a:cs typeface="Times New Roman"/>
              </a:rPr>
              <a:t> </a:t>
            </a:r>
            <a:r>
              <a:rPr sz="3150" spc="0" baseline="7773" dirty="0" smtClean="0">
                <a:latin typeface="Symbol"/>
                <a:cs typeface="Symbol"/>
              </a:rPr>
              <a:t></a:t>
            </a:r>
            <a:endParaRPr sz="2100">
              <a:latin typeface="Symbol"/>
              <a:cs typeface="Symbo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600200" y="1841779"/>
            <a:ext cx="1260232" cy="3934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00"/>
              </a:lnSpc>
              <a:spcBef>
                <a:spcPts val="155"/>
              </a:spcBef>
            </a:pPr>
            <a:r>
              <a:rPr sz="2900" spc="86" dirty="0" smtClean="0">
                <a:latin typeface="Symbol"/>
                <a:cs typeface="Symbol"/>
              </a:rPr>
              <a:t></a:t>
            </a:r>
            <a:r>
              <a:rPr sz="3150" i="1" spc="0" baseline="5521" dirty="0" smtClean="0">
                <a:latin typeface="Times New Roman"/>
                <a:cs typeface="Times New Roman"/>
              </a:rPr>
              <a:t>k </a:t>
            </a:r>
            <a:r>
              <a:rPr sz="3150" i="1" spc="188" baseline="5521" dirty="0" smtClean="0">
                <a:latin typeface="Times New Roman"/>
                <a:cs typeface="Times New Roman"/>
              </a:rPr>
              <a:t> </a:t>
            </a:r>
            <a:r>
              <a:rPr sz="2900" spc="0" dirty="0" smtClean="0">
                <a:latin typeface="Symbol"/>
                <a:cs typeface="Symbol"/>
              </a:rPr>
              <a:t></a:t>
            </a:r>
            <a:r>
              <a:rPr sz="2900" spc="-334" dirty="0" smtClean="0">
                <a:latin typeface="Times New Roman"/>
                <a:cs typeface="Times New Roman"/>
              </a:rPr>
              <a:t> </a:t>
            </a:r>
            <a:r>
              <a:rPr sz="3150" spc="0" baseline="5182" dirty="0" smtClean="0">
                <a:latin typeface="Symbol"/>
                <a:cs typeface="Symbol"/>
              </a:rPr>
              <a:t></a:t>
            </a:r>
            <a:endParaRPr sz="2100" dirty="0">
              <a:latin typeface="Symbol"/>
              <a:cs typeface="Symbo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800600" y="1905000"/>
            <a:ext cx="990600" cy="3630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10"/>
              </a:lnSpc>
              <a:spcBef>
                <a:spcPts val="110"/>
              </a:spcBef>
            </a:pPr>
            <a:r>
              <a:rPr sz="2000" dirty="0" smtClean="0">
                <a:latin typeface="Arial Narrow"/>
                <a:cs typeface="Arial Narrow"/>
              </a:rPr>
              <a:t>(W/</a:t>
            </a:r>
            <a:r>
              <a:rPr sz="2000" spc="-4" dirty="0" smtClean="0">
                <a:latin typeface="Arial Narrow"/>
                <a:cs typeface="Arial Narrow"/>
              </a:rPr>
              <a:t>m</a:t>
            </a:r>
            <a:r>
              <a:rPr sz="1950" spc="4" baseline="26815" dirty="0" smtClean="0">
                <a:latin typeface="Arial Narrow"/>
                <a:cs typeface="Arial Narrow"/>
              </a:rPr>
              <a:t>2</a:t>
            </a:r>
            <a:r>
              <a:rPr sz="2000" spc="-4" dirty="0" smtClean="0">
                <a:latin typeface="Arial Narrow"/>
                <a:cs typeface="Arial Narrow"/>
              </a:rPr>
              <a:t>K)</a:t>
            </a:r>
            <a:endParaRPr sz="2000">
              <a:latin typeface="Arial Narrow"/>
              <a:cs typeface="Arial Narrow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146905" y="1979416"/>
            <a:ext cx="484235" cy="42503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295"/>
              </a:lnSpc>
              <a:spcBef>
                <a:spcPts val="164"/>
              </a:spcBef>
            </a:pPr>
            <a:r>
              <a:rPr sz="3150" spc="75" baseline="20730" dirty="0" smtClean="0">
                <a:latin typeface="Symbol"/>
                <a:cs typeface="Symbol"/>
              </a:rPr>
              <a:t></a:t>
            </a:r>
            <a:r>
              <a:rPr sz="3150" spc="-25" baseline="-5182" dirty="0" smtClean="0">
                <a:latin typeface="Symbol"/>
                <a:cs typeface="Symbol"/>
              </a:rPr>
              <a:t></a:t>
            </a:r>
            <a:r>
              <a:rPr sz="3150" spc="0" baseline="-5521" dirty="0" smtClean="0">
                <a:latin typeface="Times New Roman"/>
                <a:cs typeface="Times New Roman"/>
              </a:rPr>
              <a:t>1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045832" y="1979416"/>
            <a:ext cx="170924" cy="4851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50"/>
              </a:lnSpc>
              <a:spcBef>
                <a:spcPts val="97"/>
              </a:spcBef>
            </a:pPr>
            <a:r>
              <a:rPr sz="3150" spc="0" baseline="-7773" dirty="0" smtClean="0">
                <a:latin typeface="Symbol"/>
                <a:cs typeface="Symbol"/>
              </a:rPr>
              <a:t></a:t>
            </a:r>
            <a:endParaRPr sz="2100">
              <a:latin typeface="Symbol"/>
              <a:cs typeface="Symbol"/>
            </a:endParaRPr>
          </a:p>
          <a:p>
            <a:pPr marL="12700">
              <a:lnSpc>
                <a:spcPts val="1850"/>
              </a:lnSpc>
            </a:pPr>
            <a:r>
              <a:rPr sz="3150" spc="0" baseline="2591" dirty="0" smtClean="0">
                <a:latin typeface="Symbol"/>
                <a:cs typeface="Symbol"/>
              </a:rPr>
              <a:t></a:t>
            </a:r>
            <a:endParaRPr sz="2100">
              <a:latin typeface="Symbol"/>
              <a:cs typeface="Symbo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905000" y="2057400"/>
            <a:ext cx="137706" cy="1822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55"/>
              </a:lnSpc>
              <a:spcBef>
                <a:spcPts val="67"/>
              </a:spcBef>
            </a:pPr>
            <a:r>
              <a:rPr sz="1200" i="1" spc="0" dirty="0" smtClean="0">
                <a:latin typeface="Times New Roman"/>
                <a:cs typeface="Times New Roman"/>
              </a:rPr>
              <a:t>T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833833" y="2109958"/>
            <a:ext cx="202692" cy="294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60"/>
              </a:lnSpc>
              <a:spcBef>
                <a:spcPts val="113"/>
              </a:spcBef>
            </a:pPr>
            <a:r>
              <a:rPr sz="2100" spc="0" dirty="0" smtClean="0">
                <a:latin typeface="Times New Roman"/>
                <a:cs typeface="Times New Roman"/>
              </a:rPr>
              <a:t>1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883323" y="2114221"/>
            <a:ext cx="141895" cy="294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60"/>
              </a:lnSpc>
              <a:spcBef>
                <a:spcPts val="113"/>
              </a:spcBef>
            </a:pPr>
            <a:r>
              <a:rPr sz="2100" i="1" spc="0" dirty="0" smtClean="0">
                <a:latin typeface="Times New Roman"/>
                <a:cs typeface="Times New Roman"/>
              </a:rPr>
              <a:t>l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146905" y="2170113"/>
            <a:ext cx="170924" cy="294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00"/>
              </a:lnSpc>
              <a:spcBef>
                <a:spcPts val="115"/>
              </a:spcBef>
            </a:pPr>
            <a:r>
              <a:rPr sz="2100" spc="0" dirty="0" smtClean="0">
                <a:latin typeface="Symbol"/>
                <a:cs typeface="Symbol"/>
              </a:rPr>
              <a:t></a:t>
            </a:r>
            <a:endParaRPr sz="2100">
              <a:latin typeface="Symbol"/>
              <a:cs typeface="Symbo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955310" y="2274286"/>
            <a:ext cx="119824" cy="1822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55"/>
              </a:lnSpc>
              <a:spcBef>
                <a:spcPts val="67"/>
              </a:spcBef>
            </a:pPr>
            <a:r>
              <a:rPr sz="1200" i="1" spc="0" dirty="0" smtClean="0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24941" y="2903740"/>
            <a:ext cx="7317177" cy="5843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5"/>
              </a:lnSpc>
              <a:spcBef>
                <a:spcPts val="107"/>
              </a:spcBef>
            </a:pPr>
            <a:r>
              <a:rPr sz="2000" b="1" u="heavy" spc="0" dirty="0" smtClean="0">
                <a:solidFill>
                  <a:srgbClr val="C00000"/>
                </a:solidFill>
                <a:latin typeface="Arial Narrow"/>
                <a:cs typeface="Arial Narrow"/>
              </a:rPr>
              <a:t>No</a:t>
            </a:r>
            <a:r>
              <a:rPr sz="2000" b="1" u="heavy" spc="9" dirty="0" smtClean="0">
                <a:solidFill>
                  <a:srgbClr val="C00000"/>
                </a:solidFill>
                <a:latin typeface="Arial Narrow"/>
                <a:cs typeface="Arial Narrow"/>
              </a:rPr>
              <a:t>t</a:t>
            </a:r>
            <a:r>
              <a:rPr sz="2000" b="1" u="heavy" spc="0" dirty="0" smtClean="0">
                <a:solidFill>
                  <a:srgbClr val="C00000"/>
                </a:solidFill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:</a:t>
            </a:r>
            <a:r>
              <a:rPr sz="2000" spc="-3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If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fi</a:t>
            </a:r>
            <a:r>
              <a:rPr sz="2000" spc="-9" dirty="0" smtClean="0">
                <a:latin typeface="Arial Narrow"/>
                <a:cs typeface="Arial Narrow"/>
              </a:rPr>
              <a:t>n</a:t>
            </a:r>
            <a:r>
              <a:rPr sz="2000" spc="0" dirty="0" smtClean="0">
                <a:latin typeface="Arial Narrow"/>
                <a:cs typeface="Arial Narrow"/>
              </a:rPr>
              <a:t>ite</a:t>
            </a:r>
            <a:r>
              <a:rPr sz="2000" spc="-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e</a:t>
            </a:r>
            <a:r>
              <a:rPr sz="2000" spc="-4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eme</a:t>
            </a:r>
            <a:r>
              <a:rPr sz="2000" spc="-4" dirty="0" smtClean="0">
                <a:latin typeface="Arial Narrow"/>
                <a:cs typeface="Arial Narrow"/>
              </a:rPr>
              <a:t>n</a:t>
            </a:r>
            <a:r>
              <a:rPr sz="2000" spc="0" dirty="0" smtClean="0">
                <a:latin typeface="Arial Narrow"/>
                <a:cs typeface="Arial Narrow"/>
              </a:rPr>
              <a:t>t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mod</a:t>
            </a:r>
            <a:r>
              <a:rPr sz="2000" spc="-4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l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c</a:t>
            </a:r>
            <a:r>
              <a:rPr sz="2000" spc="-9" dirty="0" smtClean="0">
                <a:latin typeface="Arial Narrow"/>
                <a:cs typeface="Arial Narrow"/>
              </a:rPr>
              <a:t>o</a:t>
            </a:r>
            <a:r>
              <a:rPr sz="2000" spc="0" dirty="0" smtClean="0">
                <a:latin typeface="Arial Narrow"/>
                <a:cs typeface="Arial Narrow"/>
              </a:rPr>
              <a:t>mpri</a:t>
            </a:r>
            <a:r>
              <a:rPr sz="2000" spc="-9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es</a:t>
            </a:r>
            <a:r>
              <a:rPr sz="2000" spc="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of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more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than</a:t>
            </a:r>
            <a:r>
              <a:rPr sz="2000" spc="-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one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e</a:t>
            </a:r>
            <a:r>
              <a:rPr sz="2000" spc="-4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eme</a:t>
            </a:r>
            <a:r>
              <a:rPr sz="2000" spc="-4" dirty="0" smtClean="0">
                <a:latin typeface="Arial Narrow"/>
                <a:cs typeface="Arial Narrow"/>
              </a:rPr>
              <a:t>n</a:t>
            </a:r>
            <a:r>
              <a:rPr sz="2000" spc="0" dirty="0" smtClean="0">
                <a:latin typeface="Arial Narrow"/>
                <a:cs typeface="Arial Narrow"/>
              </a:rPr>
              <a:t>t,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then</a:t>
            </a:r>
            <a:r>
              <a:rPr sz="2000" spc="-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</a:t>
            </a:r>
            <a:endParaRPr sz="2000">
              <a:latin typeface="Arial Narrow"/>
              <a:cs typeface="Arial Narrow"/>
            </a:endParaRPr>
          </a:p>
          <a:p>
            <a:pPr marL="12700" marR="38176">
              <a:lnSpc>
                <a:spcPct val="95825"/>
              </a:lnSpc>
            </a:pPr>
            <a:r>
              <a:rPr sz="2000" i="1" spc="0" dirty="0" smtClean="0">
                <a:latin typeface="Times New Roman"/>
                <a:cs typeface="Times New Roman"/>
              </a:rPr>
              <a:t>gl</a:t>
            </a:r>
            <a:r>
              <a:rPr sz="2000" i="1" spc="4" dirty="0" smtClean="0">
                <a:latin typeface="Times New Roman"/>
                <a:cs typeface="Times New Roman"/>
              </a:rPr>
              <a:t>o</a:t>
            </a:r>
            <a:r>
              <a:rPr sz="2000" i="1" spc="0" dirty="0" smtClean="0">
                <a:latin typeface="Times New Roman"/>
                <a:cs typeface="Times New Roman"/>
              </a:rPr>
              <a:t>b</a:t>
            </a:r>
            <a:r>
              <a:rPr sz="2000" i="1" spc="9" dirty="0" smtClean="0">
                <a:latin typeface="Times New Roman"/>
                <a:cs typeface="Times New Roman"/>
              </a:rPr>
              <a:t>a</a:t>
            </a:r>
            <a:r>
              <a:rPr sz="2000" i="1" spc="0" dirty="0" smtClean="0">
                <a:latin typeface="Times New Roman"/>
                <a:cs typeface="Times New Roman"/>
              </a:rPr>
              <a:t>l</a:t>
            </a:r>
            <a:r>
              <a:rPr sz="2000" i="1" spc="-50" dirty="0" smtClean="0">
                <a:latin typeface="Times New Roman"/>
                <a:cs typeface="Times New Roman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co</a:t>
            </a:r>
            <a:r>
              <a:rPr sz="2000" i="1" spc="9" dirty="0" smtClean="0">
                <a:latin typeface="Times New Roman"/>
                <a:cs typeface="Times New Roman"/>
              </a:rPr>
              <a:t>n</a:t>
            </a:r>
            <a:r>
              <a:rPr sz="2000" i="1" spc="0" dirty="0" smtClean="0">
                <a:latin typeface="Times New Roman"/>
                <a:cs typeface="Times New Roman"/>
              </a:rPr>
              <a:t>d</a:t>
            </a:r>
            <a:r>
              <a:rPr sz="2000" i="1" spc="9" dirty="0" smtClean="0">
                <a:latin typeface="Times New Roman"/>
                <a:cs typeface="Times New Roman"/>
              </a:rPr>
              <a:t>u</a:t>
            </a:r>
            <a:r>
              <a:rPr sz="2000" i="1" spc="0" dirty="0" smtClean="0">
                <a:latin typeface="Times New Roman"/>
                <a:cs typeface="Times New Roman"/>
              </a:rPr>
              <a:t>c</a:t>
            </a:r>
            <a:r>
              <a:rPr sz="2000" i="1" spc="-4" dirty="0" smtClean="0">
                <a:latin typeface="Times New Roman"/>
                <a:cs typeface="Times New Roman"/>
              </a:rPr>
              <a:t>t</a:t>
            </a:r>
            <a:r>
              <a:rPr sz="2000" i="1" spc="0" dirty="0" smtClean="0">
                <a:latin typeface="Times New Roman"/>
                <a:cs typeface="Times New Roman"/>
              </a:rPr>
              <a:t>i</a:t>
            </a:r>
            <a:r>
              <a:rPr sz="2000" i="1" spc="-4" dirty="0" smtClean="0">
                <a:latin typeface="Times New Roman"/>
                <a:cs typeface="Times New Roman"/>
              </a:rPr>
              <a:t>v</a:t>
            </a:r>
            <a:r>
              <a:rPr sz="2000" i="1" spc="0" dirty="0" smtClean="0">
                <a:latin typeface="Times New Roman"/>
                <a:cs typeface="Times New Roman"/>
              </a:rPr>
              <a:t>i</a:t>
            </a:r>
            <a:r>
              <a:rPr sz="2000" i="1" spc="-9" dirty="0" smtClean="0">
                <a:latin typeface="Times New Roman"/>
                <a:cs typeface="Times New Roman"/>
              </a:rPr>
              <a:t>t</a:t>
            </a:r>
            <a:r>
              <a:rPr sz="2000" i="1" spc="0" dirty="0" smtClean="0">
                <a:latin typeface="Times New Roman"/>
                <a:cs typeface="Times New Roman"/>
              </a:rPr>
              <a:t>y</a:t>
            </a:r>
            <a:r>
              <a:rPr sz="2000" i="1" spc="-44" dirty="0" smtClean="0">
                <a:latin typeface="Times New Roman"/>
                <a:cs typeface="Times New Roman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m</a:t>
            </a:r>
            <a:r>
              <a:rPr sz="2000" i="1" spc="9" dirty="0" smtClean="0">
                <a:latin typeface="Times New Roman"/>
                <a:cs typeface="Times New Roman"/>
              </a:rPr>
              <a:t>a</a:t>
            </a:r>
            <a:r>
              <a:rPr sz="2000" i="1" spc="0" dirty="0" smtClean="0">
                <a:latin typeface="Times New Roman"/>
                <a:cs typeface="Times New Roman"/>
              </a:rPr>
              <a:t>tr</a:t>
            </a:r>
            <a:r>
              <a:rPr sz="2000" i="1" spc="-9" dirty="0" smtClean="0">
                <a:latin typeface="Times New Roman"/>
                <a:cs typeface="Times New Roman"/>
              </a:rPr>
              <a:t>i</a:t>
            </a:r>
            <a:r>
              <a:rPr sz="2000" i="1" spc="0" dirty="0" smtClean="0">
                <a:latin typeface="Times New Roman"/>
                <a:cs typeface="Times New Roman"/>
              </a:rPr>
              <a:t>x</a:t>
            </a:r>
            <a:r>
              <a:rPr sz="2000" i="1" spc="-5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c</a:t>
            </a:r>
            <a:r>
              <a:rPr sz="2000" spc="-9" dirty="0" smtClean="0">
                <a:latin typeface="Arial Narrow"/>
                <a:cs typeface="Arial Narrow"/>
              </a:rPr>
              <a:t>a</a:t>
            </a:r>
            <a:r>
              <a:rPr sz="2000" spc="0" dirty="0" smtClean="0">
                <a:latin typeface="Arial Narrow"/>
                <a:cs typeface="Arial Narrow"/>
              </a:rPr>
              <a:t>n be</a:t>
            </a:r>
            <a:r>
              <a:rPr sz="2000" spc="-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a</a:t>
            </a:r>
            <a:r>
              <a:rPr sz="2000" spc="-9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s</a:t>
            </a:r>
            <a:r>
              <a:rPr sz="2000" spc="-9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mb</a:t>
            </a:r>
            <a:r>
              <a:rPr sz="2000" spc="-9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ed</a:t>
            </a:r>
            <a:r>
              <a:rPr sz="2000" spc="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in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u</a:t>
            </a:r>
            <a:r>
              <a:rPr sz="2000" spc="-9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ual man</a:t>
            </a:r>
            <a:r>
              <a:rPr sz="2000" spc="-4" dirty="0" smtClean="0">
                <a:latin typeface="Arial Narrow"/>
                <a:cs typeface="Arial Narrow"/>
              </a:rPr>
              <a:t>n</a:t>
            </a:r>
            <a:r>
              <a:rPr sz="2000" spc="0" dirty="0" smtClean="0">
                <a:latin typeface="Arial Narrow"/>
                <a:cs typeface="Arial Narrow"/>
              </a:rPr>
              <a:t>er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to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g</a:t>
            </a:r>
            <a:r>
              <a:rPr sz="2000" spc="-4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ve</a:t>
            </a:r>
            <a:endParaRPr sz="2000">
              <a:latin typeface="Arial Narrow"/>
              <a:cs typeface="Arial Narrow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752577" y="3819577"/>
            <a:ext cx="593261" cy="14142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1679">
              <a:lnSpc>
                <a:spcPts val="2760"/>
              </a:lnSpc>
              <a:spcBef>
                <a:spcPts val="138"/>
              </a:spcBef>
            </a:pPr>
            <a:r>
              <a:rPr sz="3300" baseline="3710" dirty="0" smtClean="0">
                <a:latin typeface="Symbol"/>
                <a:cs typeface="Symbol"/>
              </a:rPr>
              <a:t></a:t>
            </a:r>
            <a:r>
              <a:rPr sz="3300" spc="-275" baseline="3952" dirty="0" smtClean="0">
                <a:latin typeface="Times New Roman"/>
                <a:cs typeface="Times New Roman"/>
              </a:rPr>
              <a:t> </a:t>
            </a:r>
            <a:r>
              <a:rPr sz="3300" i="1" spc="-44" baseline="7905" dirty="0" smtClean="0">
                <a:latin typeface="Times New Roman"/>
                <a:cs typeface="Times New Roman"/>
              </a:rPr>
              <a:t>K</a:t>
            </a:r>
            <a:r>
              <a:rPr sz="1950" spc="-4" baseline="-11149" dirty="0" smtClean="0">
                <a:latin typeface="Times New Roman"/>
                <a:cs typeface="Times New Roman"/>
              </a:rPr>
              <a:t>1</a:t>
            </a:r>
            <a:r>
              <a:rPr sz="1950" spc="0" baseline="-11149" dirty="0" smtClean="0">
                <a:latin typeface="Times New Roman"/>
                <a:cs typeface="Times New Roman"/>
              </a:rPr>
              <a:t>1</a:t>
            </a: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3554"/>
              </a:lnSpc>
              <a:spcBef>
                <a:spcPts val="459"/>
              </a:spcBef>
            </a:pPr>
            <a:r>
              <a:rPr sz="3300" baseline="-7420" dirty="0" smtClean="0">
                <a:latin typeface="Symbol"/>
                <a:cs typeface="Symbol"/>
              </a:rPr>
              <a:t></a:t>
            </a:r>
            <a:r>
              <a:rPr sz="3300" spc="-344" baseline="-7905" dirty="0" smtClean="0">
                <a:latin typeface="Times New Roman"/>
                <a:cs typeface="Times New Roman"/>
              </a:rPr>
              <a:t> </a:t>
            </a:r>
            <a:r>
              <a:rPr sz="3300" i="1" spc="100" baseline="19764" dirty="0" smtClean="0">
                <a:latin typeface="Times New Roman"/>
                <a:cs typeface="Times New Roman"/>
              </a:rPr>
              <a:t>K</a:t>
            </a:r>
            <a:r>
              <a:rPr sz="1950" spc="-4" baseline="8919" dirty="0" smtClean="0">
                <a:latin typeface="Times New Roman"/>
                <a:cs typeface="Times New Roman"/>
              </a:rPr>
              <a:t>2</a:t>
            </a:r>
            <a:r>
              <a:rPr sz="1950" spc="0" baseline="8919" dirty="0" smtClean="0">
                <a:latin typeface="Times New Roman"/>
                <a:cs typeface="Times New Roman"/>
              </a:rPr>
              <a:t>1</a:t>
            </a:r>
            <a:endParaRPr sz="1300">
              <a:latin typeface="Times New Roman"/>
              <a:cs typeface="Times New Roman"/>
            </a:endParaRPr>
          </a:p>
          <a:p>
            <a:pPr marL="12700" marR="62657">
              <a:lnSpc>
                <a:spcPts val="2150"/>
              </a:lnSpc>
            </a:pPr>
            <a:r>
              <a:rPr sz="3300" spc="0" baseline="-1236" dirty="0" smtClean="0">
                <a:latin typeface="Symbol"/>
                <a:cs typeface="Symbol"/>
              </a:rPr>
              <a:t></a:t>
            </a:r>
            <a:endParaRPr sz="2200">
              <a:latin typeface="Symbol"/>
              <a:cs typeface="Symbol"/>
            </a:endParaRPr>
          </a:p>
          <a:p>
            <a:pPr marL="12700" marR="62657">
              <a:lnSpc>
                <a:spcPts val="2230"/>
              </a:lnSpc>
              <a:spcBef>
                <a:spcPts val="4"/>
              </a:spcBef>
            </a:pPr>
            <a:r>
              <a:rPr sz="3300" spc="0" baseline="1236" dirty="0" smtClean="0">
                <a:latin typeface="Symbol"/>
                <a:cs typeface="Symbol"/>
              </a:rPr>
              <a:t></a:t>
            </a:r>
            <a:endParaRPr sz="2200">
              <a:latin typeface="Symbol"/>
              <a:cs typeface="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572006" y="3819577"/>
            <a:ext cx="444600" cy="7857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0708" marR="9652">
              <a:lnSpc>
                <a:spcPts val="2760"/>
              </a:lnSpc>
              <a:spcBef>
                <a:spcPts val="138"/>
              </a:spcBef>
            </a:pPr>
            <a:r>
              <a:rPr sz="3300" i="1" spc="-39" baseline="7905" dirty="0" smtClean="0">
                <a:latin typeface="Times New Roman"/>
                <a:cs typeface="Times New Roman"/>
              </a:rPr>
              <a:t>K</a:t>
            </a:r>
            <a:r>
              <a:rPr sz="1950" spc="-4" baseline="-11149" dirty="0" smtClean="0">
                <a:latin typeface="Times New Roman"/>
                <a:cs typeface="Times New Roman"/>
              </a:rPr>
              <a:t>1</a:t>
            </a:r>
            <a:r>
              <a:rPr sz="1950" spc="0" baseline="-11149" dirty="0" smtClean="0">
                <a:latin typeface="Times New Roman"/>
                <a:cs typeface="Times New Roman"/>
              </a:rPr>
              <a:t>2</a:t>
            </a: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2547"/>
              </a:lnSpc>
              <a:spcBef>
                <a:spcPts val="282"/>
              </a:spcBef>
            </a:pPr>
            <a:r>
              <a:rPr sz="3300" i="1" spc="100" baseline="15811" dirty="0" smtClean="0">
                <a:latin typeface="Times New Roman"/>
                <a:cs typeface="Times New Roman"/>
              </a:rPr>
              <a:t>K</a:t>
            </a:r>
            <a:r>
              <a:rPr sz="1300" spc="-4" dirty="0" smtClean="0">
                <a:latin typeface="Times New Roman"/>
                <a:cs typeface="Times New Roman"/>
              </a:rPr>
              <a:t>2</a:t>
            </a:r>
            <a:r>
              <a:rPr sz="1300" spc="0" dirty="0" smtClean="0">
                <a:latin typeface="Times New Roman"/>
                <a:cs typeface="Times New Roman"/>
              </a:rPr>
              <a:t>2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752577" y="4107458"/>
            <a:ext cx="177905" cy="3094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20"/>
              </a:lnSpc>
              <a:spcBef>
                <a:spcPts val="121"/>
              </a:spcBef>
            </a:pPr>
            <a:r>
              <a:rPr sz="2200" spc="0" dirty="0" smtClean="0">
                <a:latin typeface="Symbol"/>
                <a:cs typeface="Symbol"/>
              </a:rPr>
              <a:t></a:t>
            </a:r>
            <a:endParaRPr sz="220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19138" y="4392507"/>
            <a:ext cx="848646" cy="4133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254"/>
              </a:lnSpc>
              <a:spcBef>
                <a:spcPts val="162"/>
              </a:spcBef>
            </a:pPr>
            <a:r>
              <a:rPr sz="3050" spc="179" dirty="0" smtClean="0">
                <a:latin typeface="Symbol"/>
                <a:cs typeface="Symbol"/>
              </a:rPr>
              <a:t></a:t>
            </a:r>
            <a:r>
              <a:rPr sz="3300" i="1" spc="0" baseline="5270" dirty="0" smtClean="0">
                <a:latin typeface="Times New Roman"/>
                <a:cs typeface="Times New Roman"/>
              </a:rPr>
              <a:t>K   </a:t>
            </a:r>
            <a:r>
              <a:rPr sz="3300" i="1" spc="164" baseline="5270" dirty="0" smtClean="0">
                <a:latin typeface="Times New Roman"/>
                <a:cs typeface="Times New Roman"/>
              </a:rPr>
              <a:t> </a:t>
            </a:r>
            <a:r>
              <a:rPr sz="3300" spc="0" baseline="4947" dirty="0" smtClean="0">
                <a:latin typeface="Symbol"/>
                <a:cs typeface="Symbol"/>
              </a:rPr>
              <a:t></a:t>
            </a:r>
            <a:endParaRPr sz="220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380517" y="4392507"/>
            <a:ext cx="177418" cy="4133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254"/>
              </a:lnSpc>
              <a:spcBef>
                <a:spcPts val="162"/>
              </a:spcBef>
            </a:pPr>
            <a:r>
              <a:rPr sz="3050" spc="0" dirty="0" smtClean="0">
                <a:latin typeface="Symbol"/>
                <a:cs typeface="Symbol"/>
              </a:rPr>
              <a:t></a:t>
            </a:r>
            <a:endParaRPr sz="305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883656" y="4514976"/>
            <a:ext cx="848228" cy="2865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2000" dirty="0" smtClean="0">
                <a:latin typeface="Arial Narrow"/>
                <a:cs typeface="Arial Narrow"/>
              </a:rPr>
              <a:t>(W/m</a:t>
            </a:r>
            <a:r>
              <a:rPr sz="1950" spc="4" baseline="26815" dirty="0" smtClean="0">
                <a:latin typeface="Arial Narrow"/>
                <a:cs typeface="Arial Narrow"/>
              </a:rPr>
              <a:t>2</a:t>
            </a:r>
            <a:r>
              <a:rPr sz="2000" spc="-4" dirty="0" smtClean="0">
                <a:latin typeface="Arial Narrow"/>
                <a:cs typeface="Arial Narrow"/>
              </a:rPr>
              <a:t>K)</a:t>
            </a:r>
            <a:endParaRPr sz="2000">
              <a:latin typeface="Arial Narrow"/>
              <a:cs typeface="Arial Narro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29398" y="4626257"/>
            <a:ext cx="142810" cy="1906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30"/>
              </a:lnSpc>
              <a:spcBef>
                <a:spcPts val="71"/>
              </a:spcBef>
            </a:pPr>
            <a:r>
              <a:rPr sz="1300" i="1" spc="0" dirty="0" smtClean="0">
                <a:latin typeface="Times New Roman"/>
                <a:cs typeface="Times New Roman"/>
              </a:rPr>
              <a:t>T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08243" y="4651932"/>
            <a:ext cx="177905" cy="5819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30"/>
              </a:lnSpc>
              <a:spcBef>
                <a:spcPts val="116"/>
              </a:spcBef>
            </a:pPr>
            <a:r>
              <a:rPr sz="3300" spc="0" baseline="-1236" dirty="0" smtClean="0">
                <a:latin typeface="Symbol"/>
                <a:cs typeface="Symbol"/>
              </a:rPr>
              <a:t></a:t>
            </a:r>
            <a:endParaRPr sz="2200">
              <a:latin typeface="Symbol"/>
              <a:cs typeface="Symbol"/>
            </a:endParaRPr>
          </a:p>
          <a:p>
            <a:pPr marL="12700">
              <a:lnSpc>
                <a:spcPts val="2230"/>
              </a:lnSpc>
            </a:pPr>
            <a:r>
              <a:rPr sz="3300" spc="0" baseline="1236" dirty="0" smtClean="0">
                <a:latin typeface="Symbol"/>
                <a:cs typeface="Symbol"/>
              </a:rPr>
              <a:t></a:t>
            </a:r>
            <a:endParaRPr sz="2200">
              <a:latin typeface="Symbol"/>
              <a:cs typeface="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52577" y="5098511"/>
            <a:ext cx="589399" cy="3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70"/>
              </a:lnSpc>
              <a:spcBef>
                <a:spcPts val="148"/>
              </a:spcBef>
            </a:pPr>
            <a:r>
              <a:rPr sz="3300" baseline="-2473" dirty="0" smtClean="0">
                <a:latin typeface="Symbol"/>
                <a:cs typeface="Symbol"/>
              </a:rPr>
              <a:t></a:t>
            </a:r>
            <a:r>
              <a:rPr sz="3300" spc="-389" baseline="-2635" dirty="0" smtClean="0">
                <a:latin typeface="Times New Roman"/>
                <a:cs typeface="Times New Roman"/>
              </a:rPr>
              <a:t> </a:t>
            </a:r>
            <a:r>
              <a:rPr sz="3300" i="1" spc="136" baseline="13176" dirty="0" smtClean="0">
                <a:latin typeface="Times New Roman"/>
                <a:cs typeface="Times New Roman"/>
              </a:rPr>
              <a:t>K</a:t>
            </a:r>
            <a:r>
              <a:rPr sz="1950" i="1" spc="-25" baseline="-4459" dirty="0" smtClean="0">
                <a:latin typeface="Times New Roman"/>
                <a:cs typeface="Times New Roman"/>
              </a:rPr>
              <a:t>L</a:t>
            </a:r>
            <a:r>
              <a:rPr sz="1950" spc="0" baseline="-4459" dirty="0" smtClean="0">
                <a:latin typeface="Times New Roman"/>
                <a:cs typeface="Times New Roman"/>
              </a:rPr>
              <a:t>1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57112" y="5098511"/>
            <a:ext cx="474364" cy="3590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5"/>
              </a:lnSpc>
              <a:spcBef>
                <a:spcPts val="137"/>
              </a:spcBef>
            </a:pPr>
            <a:r>
              <a:rPr sz="3300" i="1" spc="134" baseline="7905" dirty="0" smtClean="0">
                <a:latin typeface="Times New Roman"/>
                <a:cs typeface="Times New Roman"/>
              </a:rPr>
              <a:t>K</a:t>
            </a:r>
            <a:r>
              <a:rPr sz="1950" i="1" spc="0" baseline="-11149" dirty="0" smtClean="0">
                <a:latin typeface="Times New Roman"/>
                <a:cs typeface="Times New Roman"/>
              </a:rPr>
              <a:t>L</a:t>
            </a:r>
            <a:r>
              <a:rPr sz="1950" i="1" spc="-204" baseline="-11149" dirty="0" smtClean="0">
                <a:latin typeface="Times New Roman"/>
                <a:cs typeface="Times New Roman"/>
              </a:rPr>
              <a:t> </a:t>
            </a:r>
            <a:r>
              <a:rPr sz="1950" spc="0" baseline="-11149" dirty="0" smtClean="0">
                <a:latin typeface="Times New Roman"/>
                <a:cs typeface="Times New Roman"/>
              </a:rPr>
              <a:t>2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64356" y="5098511"/>
            <a:ext cx="280940" cy="3094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75"/>
              </a:lnSpc>
              <a:spcBef>
                <a:spcPts val="118"/>
              </a:spcBef>
            </a:pPr>
            <a:r>
              <a:rPr sz="2200" spc="-4" dirty="0" smtClean="0">
                <a:latin typeface="Times New Roman"/>
                <a:cs typeface="Times New Roman"/>
              </a:rPr>
              <a:t>...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768061" y="5098511"/>
            <a:ext cx="628586" cy="3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70"/>
              </a:lnSpc>
              <a:spcBef>
                <a:spcPts val="148"/>
              </a:spcBef>
            </a:pPr>
            <a:r>
              <a:rPr sz="3300" i="1" spc="134" baseline="13176" dirty="0" smtClean="0">
                <a:latin typeface="Times New Roman"/>
                <a:cs typeface="Times New Roman"/>
              </a:rPr>
              <a:t>K</a:t>
            </a:r>
            <a:r>
              <a:rPr sz="1950" i="1" spc="4" baseline="-4459" dirty="0" smtClean="0">
                <a:latin typeface="Times New Roman"/>
                <a:cs typeface="Times New Roman"/>
              </a:rPr>
              <a:t>L</a:t>
            </a:r>
            <a:r>
              <a:rPr sz="1950" i="1" spc="0" baseline="-4459" dirty="0" smtClean="0">
                <a:latin typeface="Times New Roman"/>
                <a:cs typeface="Times New Roman"/>
              </a:rPr>
              <a:t>L</a:t>
            </a:r>
            <a:r>
              <a:rPr sz="1950" i="1" spc="69" baseline="-4459" dirty="0" smtClean="0">
                <a:latin typeface="Times New Roman"/>
                <a:cs typeface="Times New Roman"/>
              </a:rPr>
              <a:t> </a:t>
            </a:r>
            <a:r>
              <a:rPr sz="3300" spc="0" baseline="-2473" dirty="0" smtClean="0">
                <a:latin typeface="Symbol"/>
                <a:cs typeface="Symbol"/>
              </a:rPr>
              <a:t></a:t>
            </a:r>
            <a:endParaRPr sz="220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915987" y="3114611"/>
            <a:ext cx="6594475" cy="28909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556666" y="260786"/>
            <a:ext cx="6916204" cy="26982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0486">
              <a:lnSpc>
                <a:spcPts val="1939"/>
              </a:lnSpc>
              <a:spcBef>
                <a:spcPts val="97"/>
              </a:spcBef>
            </a:pPr>
            <a:endParaRPr sz="1800" dirty="0">
              <a:latin typeface="Arial"/>
              <a:cs typeface="Arial"/>
            </a:endParaRPr>
          </a:p>
          <a:p>
            <a:pPr marL="54152" marR="40486">
              <a:lnSpc>
                <a:spcPct val="95621"/>
              </a:lnSpc>
              <a:spcBef>
                <a:spcPts val="333"/>
              </a:spcBef>
            </a:pPr>
            <a:r>
              <a:rPr sz="2200" u="heavy" spc="0" dirty="0" smtClean="0">
                <a:solidFill>
                  <a:srgbClr val="C00000"/>
                </a:solidFill>
                <a:latin typeface="Arial Narrow"/>
                <a:cs typeface="Arial Narrow"/>
              </a:rPr>
              <a:t>Ex</a:t>
            </a:r>
            <a:r>
              <a:rPr sz="2200" u="heavy" spc="-4" dirty="0" smtClean="0">
                <a:solidFill>
                  <a:srgbClr val="C00000"/>
                </a:solidFill>
                <a:latin typeface="Arial Narrow"/>
                <a:cs typeface="Arial Narrow"/>
              </a:rPr>
              <a:t>e</a:t>
            </a:r>
            <a:r>
              <a:rPr sz="2200" u="heavy" spc="0" dirty="0" smtClean="0">
                <a:solidFill>
                  <a:srgbClr val="C00000"/>
                </a:solidFill>
                <a:latin typeface="Arial Narrow"/>
                <a:cs typeface="Arial Narrow"/>
              </a:rPr>
              <a:t>rcis</a:t>
            </a:r>
            <a:r>
              <a:rPr sz="2200" u="heavy" spc="-9" dirty="0" smtClean="0">
                <a:solidFill>
                  <a:srgbClr val="C00000"/>
                </a:solidFill>
                <a:latin typeface="Arial Narrow"/>
                <a:cs typeface="Arial Narrow"/>
              </a:rPr>
              <a:t>e</a:t>
            </a:r>
            <a:r>
              <a:rPr sz="2200" u="heavy" spc="0" dirty="0" smtClean="0">
                <a:solidFill>
                  <a:srgbClr val="C00000"/>
                </a:solidFill>
                <a:latin typeface="Arial Narrow"/>
                <a:cs typeface="Arial Narrow"/>
              </a:rPr>
              <a:t>1</a:t>
            </a:r>
            <a:endParaRPr sz="2200" dirty="0">
              <a:latin typeface="Arial Narrow"/>
              <a:cs typeface="Arial Narrow"/>
            </a:endParaRPr>
          </a:p>
          <a:p>
            <a:pPr marL="25501">
              <a:lnSpc>
                <a:spcPts val="2355"/>
              </a:lnSpc>
              <a:spcBef>
                <a:spcPts val="1054"/>
              </a:spcBef>
            </a:pPr>
            <a:r>
              <a:rPr sz="2000" spc="0" dirty="0" smtClean="0">
                <a:latin typeface="Arial Narrow"/>
                <a:cs typeface="Arial Narrow"/>
              </a:rPr>
              <a:t>A</a:t>
            </a:r>
            <a:r>
              <a:rPr sz="2000" spc="-100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c</a:t>
            </a:r>
            <a:r>
              <a:rPr sz="2000" spc="-9" dirty="0" smtClean="0">
                <a:latin typeface="Arial Narrow"/>
                <a:cs typeface="Arial Narrow"/>
              </a:rPr>
              <a:t>o</a:t>
            </a:r>
            <a:r>
              <a:rPr sz="2000" spc="0" dirty="0" smtClean="0">
                <a:latin typeface="Arial Narrow"/>
                <a:cs typeface="Arial Narrow"/>
              </a:rPr>
              <a:t>mpo</a:t>
            </a:r>
            <a:r>
              <a:rPr sz="2000" spc="-9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ite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wall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is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made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of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materi</a:t>
            </a:r>
            <a:r>
              <a:rPr sz="2000" spc="-4" dirty="0" smtClean="0">
                <a:latin typeface="Arial Narrow"/>
                <a:cs typeface="Arial Narrow"/>
              </a:rPr>
              <a:t>a</a:t>
            </a:r>
            <a:r>
              <a:rPr sz="2000" spc="0" dirty="0" smtClean="0">
                <a:latin typeface="Arial Narrow"/>
                <a:cs typeface="Arial Narrow"/>
              </a:rPr>
              <a:t>l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i="1" spc="0" dirty="0" smtClean="0">
                <a:latin typeface="Arial Narrow"/>
                <a:cs typeface="Arial Narrow"/>
              </a:rPr>
              <a:t>A </a:t>
            </a:r>
            <a:r>
              <a:rPr sz="2000" spc="0" dirty="0" smtClean="0">
                <a:latin typeface="Arial Narrow"/>
                <a:cs typeface="Arial Narrow"/>
              </a:rPr>
              <a:t>and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i="1" spc="0" dirty="0" smtClean="0">
                <a:latin typeface="Arial Narrow"/>
                <a:cs typeface="Arial Narrow"/>
              </a:rPr>
              <a:t>B</a:t>
            </a:r>
            <a:r>
              <a:rPr sz="2000" i="1" spc="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as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-4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hown. </a:t>
            </a:r>
            <a:r>
              <a:rPr sz="2000" spc="-4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nner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s</a:t>
            </a:r>
            <a:r>
              <a:rPr sz="2000" spc="-9" dirty="0" smtClean="0">
                <a:latin typeface="Arial Narrow"/>
                <a:cs typeface="Arial Narrow"/>
              </a:rPr>
              <a:t>u</a:t>
            </a:r>
            <a:r>
              <a:rPr sz="2000" spc="0" dirty="0" smtClean="0">
                <a:latin typeface="Arial Narrow"/>
                <a:cs typeface="Arial Narrow"/>
              </a:rPr>
              <a:t>rface</a:t>
            </a:r>
            <a:r>
              <a:rPr sz="2000" spc="-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of the</a:t>
            </a:r>
            <a:r>
              <a:rPr sz="2000" spc="-2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wall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is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i</a:t>
            </a:r>
            <a:r>
              <a:rPr sz="2000" spc="-9" dirty="0" smtClean="0">
                <a:latin typeface="Arial Narrow"/>
                <a:cs typeface="Arial Narrow"/>
              </a:rPr>
              <a:t>n</a:t>
            </a:r>
            <a:r>
              <a:rPr sz="2000" spc="0" dirty="0" smtClean="0">
                <a:latin typeface="Arial Narrow"/>
                <a:cs typeface="Arial Narrow"/>
              </a:rPr>
              <a:t>s</a:t>
            </a:r>
            <a:r>
              <a:rPr sz="2000" spc="-9" dirty="0" smtClean="0">
                <a:latin typeface="Arial Narrow"/>
                <a:cs typeface="Arial Narrow"/>
              </a:rPr>
              <a:t>u</a:t>
            </a:r>
            <a:r>
              <a:rPr sz="2000" spc="0" dirty="0" smtClean="0">
                <a:latin typeface="Arial Narrow"/>
                <a:cs typeface="Arial Narrow"/>
              </a:rPr>
              <a:t>l</a:t>
            </a:r>
            <a:r>
              <a:rPr sz="2000" spc="-4" dirty="0" smtClean="0">
                <a:latin typeface="Arial Narrow"/>
                <a:cs typeface="Arial Narrow"/>
              </a:rPr>
              <a:t>a</a:t>
            </a:r>
            <a:r>
              <a:rPr sz="2000" spc="0" dirty="0" smtClean="0">
                <a:latin typeface="Arial Narrow"/>
                <a:cs typeface="Arial Narrow"/>
              </a:rPr>
              <a:t>ted</a:t>
            </a:r>
            <a:r>
              <a:rPr sz="2000" spc="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whi</a:t>
            </a:r>
            <a:r>
              <a:rPr sz="2000" spc="-9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e </a:t>
            </a:r>
            <a:r>
              <a:rPr sz="2000" spc="-9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ts</a:t>
            </a:r>
            <a:r>
              <a:rPr sz="2000" spc="-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out</a:t>
            </a:r>
            <a:r>
              <a:rPr sz="2000" spc="-9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r</a:t>
            </a:r>
            <a:r>
              <a:rPr sz="2000" spc="-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s</a:t>
            </a:r>
            <a:r>
              <a:rPr sz="2000" spc="-9" dirty="0" smtClean="0">
                <a:latin typeface="Arial Narrow"/>
                <a:cs typeface="Arial Narrow"/>
              </a:rPr>
              <a:t>u</a:t>
            </a:r>
            <a:r>
              <a:rPr sz="2000" spc="0" dirty="0" smtClean="0">
                <a:latin typeface="Arial Narrow"/>
                <a:cs typeface="Arial Narrow"/>
              </a:rPr>
              <a:t>rface</a:t>
            </a:r>
            <a:r>
              <a:rPr sz="2000" spc="-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is c</a:t>
            </a:r>
            <a:r>
              <a:rPr sz="2000" spc="-9" dirty="0" smtClean="0">
                <a:latin typeface="Arial Narrow"/>
                <a:cs typeface="Arial Narrow"/>
              </a:rPr>
              <a:t>o</a:t>
            </a:r>
            <a:r>
              <a:rPr sz="2000" spc="0" dirty="0" smtClean="0">
                <a:latin typeface="Arial Narrow"/>
                <a:cs typeface="Arial Narrow"/>
              </a:rPr>
              <a:t>o</a:t>
            </a:r>
            <a:r>
              <a:rPr sz="2000" spc="-4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ed </a:t>
            </a:r>
            <a:r>
              <a:rPr sz="2000" spc="-4" dirty="0" smtClean="0">
                <a:latin typeface="Arial Narrow"/>
                <a:cs typeface="Arial Narrow"/>
              </a:rPr>
              <a:t>b</a:t>
            </a:r>
            <a:r>
              <a:rPr sz="2000" spc="0" dirty="0" smtClean="0">
                <a:latin typeface="Arial Narrow"/>
                <a:cs typeface="Arial Narrow"/>
              </a:rPr>
              <a:t>y </a:t>
            </a:r>
            <a:r>
              <a:rPr sz="2000" spc="4" dirty="0" smtClean="0">
                <a:latin typeface="Arial Narrow"/>
                <a:cs typeface="Arial Narrow"/>
              </a:rPr>
              <a:t>w</a:t>
            </a:r>
            <a:r>
              <a:rPr sz="2000" spc="0" dirty="0" smtClean="0">
                <a:latin typeface="Arial Narrow"/>
                <a:cs typeface="Arial Narrow"/>
              </a:rPr>
              <a:t>ater</a:t>
            </a:r>
            <a:r>
              <a:rPr sz="2000" spc="-2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s</a:t>
            </a:r>
            <a:r>
              <a:rPr sz="2000" spc="-4" dirty="0" smtClean="0">
                <a:latin typeface="Arial Narrow"/>
                <a:cs typeface="Arial Narrow"/>
              </a:rPr>
              <a:t>t</a:t>
            </a:r>
            <a:r>
              <a:rPr sz="2000" spc="0" dirty="0" smtClean="0">
                <a:latin typeface="Arial Narrow"/>
                <a:cs typeface="Arial Narrow"/>
              </a:rPr>
              <a:t>ream with </a:t>
            </a:r>
            <a:r>
              <a:rPr sz="2000" i="1" spc="0" dirty="0" smtClean="0">
                <a:latin typeface="Times New Roman"/>
                <a:cs typeface="Times New Roman"/>
              </a:rPr>
              <a:t>T</a:t>
            </a:r>
            <a:r>
              <a:rPr sz="1950" i="1" spc="0" baseline="-22298" dirty="0" smtClean="0">
                <a:latin typeface="Times New Roman"/>
                <a:cs typeface="Times New Roman"/>
              </a:rPr>
              <a:t>∞</a:t>
            </a:r>
            <a:r>
              <a:rPr sz="1950" i="1" spc="123" baseline="-22298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= 3</a:t>
            </a:r>
            <a:r>
              <a:rPr sz="2000" spc="-4" dirty="0" smtClean="0">
                <a:latin typeface="Arial Narrow"/>
                <a:cs typeface="Arial Narrow"/>
              </a:rPr>
              <a:t>0</a:t>
            </a:r>
            <a:r>
              <a:rPr sz="2000" spc="0" dirty="0" smtClean="0">
                <a:latin typeface="Symbol"/>
                <a:cs typeface="Symbol"/>
              </a:rPr>
              <a:t></a:t>
            </a:r>
            <a:r>
              <a:rPr sz="2000" spc="0" dirty="0" smtClean="0">
                <a:latin typeface="Arial Narrow"/>
                <a:cs typeface="Arial Narrow"/>
              </a:rPr>
              <a:t>C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and</a:t>
            </a:r>
            <a:r>
              <a:rPr sz="2000" spc="-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heat</a:t>
            </a:r>
            <a:r>
              <a:rPr sz="2000" spc="-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trans</a:t>
            </a:r>
            <a:r>
              <a:rPr sz="2000" spc="-4" dirty="0" smtClean="0">
                <a:latin typeface="Arial Narrow"/>
                <a:cs typeface="Arial Narrow"/>
              </a:rPr>
              <a:t>f</a:t>
            </a:r>
            <a:r>
              <a:rPr sz="2000" spc="0" dirty="0" smtClean="0">
                <a:latin typeface="Arial Narrow"/>
                <a:cs typeface="Arial Narrow"/>
              </a:rPr>
              <a:t>er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c</a:t>
            </a:r>
            <a:r>
              <a:rPr sz="2000" spc="-9" dirty="0" smtClean="0">
                <a:latin typeface="Arial Narrow"/>
                <a:cs typeface="Arial Narrow"/>
              </a:rPr>
              <a:t>o</a:t>
            </a:r>
            <a:r>
              <a:rPr sz="2000" spc="0" dirty="0" smtClean="0">
                <a:latin typeface="Arial Narrow"/>
                <a:cs typeface="Arial Narrow"/>
              </a:rPr>
              <a:t>e</a:t>
            </a:r>
            <a:r>
              <a:rPr sz="2000" spc="-25" dirty="0" smtClean="0">
                <a:latin typeface="Arial Narrow"/>
                <a:cs typeface="Arial Narrow"/>
              </a:rPr>
              <a:t>f</a:t>
            </a:r>
            <a:r>
              <a:rPr sz="2000" spc="0" dirty="0" smtClean="0">
                <a:latin typeface="Arial Narrow"/>
                <a:cs typeface="Arial Narrow"/>
              </a:rPr>
              <a:t>fi</a:t>
            </a:r>
            <a:r>
              <a:rPr sz="2000" spc="-14" dirty="0" smtClean="0">
                <a:latin typeface="Arial Narrow"/>
                <a:cs typeface="Arial Narrow"/>
              </a:rPr>
              <a:t>c</a:t>
            </a:r>
            <a:r>
              <a:rPr sz="2000" spc="0" dirty="0" smtClean="0">
                <a:latin typeface="Arial Narrow"/>
                <a:cs typeface="Arial Narrow"/>
              </a:rPr>
              <a:t>i</a:t>
            </a:r>
            <a:r>
              <a:rPr sz="2000" spc="-4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nt,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h</a:t>
            </a:r>
            <a:r>
              <a:rPr sz="2000" i="1" spc="-50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= 10</a:t>
            </a:r>
            <a:r>
              <a:rPr sz="2000" spc="-4" dirty="0" smtClean="0">
                <a:latin typeface="Arial Narrow"/>
                <a:cs typeface="Arial Narrow"/>
              </a:rPr>
              <a:t>0</a:t>
            </a:r>
            <a:r>
              <a:rPr sz="2000" spc="0" dirty="0" smtClean="0">
                <a:latin typeface="Arial Narrow"/>
                <a:cs typeface="Arial Narrow"/>
              </a:rPr>
              <a:t>0 W</a:t>
            </a:r>
            <a:r>
              <a:rPr sz="2000" spc="-4" dirty="0" smtClean="0">
                <a:latin typeface="Arial Narrow"/>
                <a:cs typeface="Arial Narrow"/>
              </a:rPr>
              <a:t>/</a:t>
            </a:r>
            <a:r>
              <a:rPr sz="2000" spc="0" dirty="0" smtClean="0">
                <a:latin typeface="Arial Narrow"/>
                <a:cs typeface="Arial Narrow"/>
              </a:rPr>
              <a:t>m</a:t>
            </a:r>
            <a:r>
              <a:rPr sz="1950" spc="4" baseline="26815" dirty="0" smtClean="0">
                <a:latin typeface="Arial Narrow"/>
                <a:cs typeface="Arial Narrow"/>
              </a:rPr>
              <a:t>2</a:t>
            </a:r>
            <a:r>
              <a:rPr sz="2000" spc="0" dirty="0" smtClean="0">
                <a:latin typeface="Arial Narrow"/>
                <a:cs typeface="Arial Narrow"/>
              </a:rPr>
              <a:t>K.</a:t>
            </a:r>
            <a:r>
              <a:rPr sz="2000" spc="357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A</a:t>
            </a:r>
            <a:r>
              <a:rPr sz="2000" spc="-9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un</a:t>
            </a:r>
            <a:r>
              <a:rPr sz="2000" spc="-9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form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heat </a:t>
            </a:r>
            <a:endParaRPr sz="2000" dirty="0">
              <a:latin typeface="Arial Narrow"/>
              <a:cs typeface="Arial Narrow"/>
            </a:endParaRPr>
          </a:p>
          <a:p>
            <a:pPr marL="25501">
              <a:lnSpc>
                <a:spcPts val="2303"/>
              </a:lnSpc>
              <a:spcBef>
                <a:spcPts val="488"/>
              </a:spcBef>
            </a:pPr>
            <a:r>
              <a:rPr sz="2000" spc="0" dirty="0" smtClean="0">
                <a:latin typeface="Arial Narrow"/>
                <a:cs typeface="Arial Narrow"/>
              </a:rPr>
              <a:t>ge</a:t>
            </a:r>
            <a:r>
              <a:rPr sz="2000" spc="-9" dirty="0" smtClean="0">
                <a:latin typeface="Arial Narrow"/>
                <a:cs typeface="Arial Narrow"/>
              </a:rPr>
              <a:t>n</a:t>
            </a:r>
            <a:r>
              <a:rPr sz="2000" spc="0" dirty="0" smtClean="0">
                <a:latin typeface="Arial Narrow"/>
                <a:cs typeface="Arial Narrow"/>
              </a:rPr>
              <a:t>erat</a:t>
            </a:r>
            <a:r>
              <a:rPr sz="2000" spc="-9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on,</a:t>
            </a:r>
            <a:r>
              <a:rPr sz="2000" spc="-29" dirty="0" smtClean="0">
                <a:latin typeface="Arial Narrow"/>
                <a:cs typeface="Arial Narrow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Q</a:t>
            </a:r>
            <a:r>
              <a:rPr sz="2000" i="1" spc="-5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= 1</a:t>
            </a:r>
            <a:r>
              <a:rPr sz="2000" spc="-4" dirty="0" smtClean="0">
                <a:latin typeface="Arial Narrow"/>
                <a:cs typeface="Arial Narrow"/>
              </a:rPr>
              <a:t>.</a:t>
            </a:r>
            <a:r>
              <a:rPr sz="2000" spc="0" dirty="0" smtClean="0">
                <a:latin typeface="Arial Narrow"/>
                <a:cs typeface="Arial Narrow"/>
              </a:rPr>
              <a:t>5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x</a:t>
            </a:r>
            <a:r>
              <a:rPr sz="2000" spc="-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1</a:t>
            </a:r>
            <a:r>
              <a:rPr sz="2000" spc="-4" dirty="0" smtClean="0">
                <a:latin typeface="Arial Narrow"/>
                <a:cs typeface="Arial Narrow"/>
              </a:rPr>
              <a:t>0</a:t>
            </a:r>
            <a:r>
              <a:rPr sz="1950" spc="0" baseline="26815" dirty="0" smtClean="0">
                <a:latin typeface="Arial Narrow"/>
                <a:cs typeface="Arial Narrow"/>
              </a:rPr>
              <a:t>6</a:t>
            </a:r>
            <a:r>
              <a:rPr sz="1950" spc="173" baseline="26815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W</a:t>
            </a:r>
            <a:r>
              <a:rPr sz="2000" spc="-4" dirty="0" smtClean="0">
                <a:latin typeface="Arial Narrow"/>
                <a:cs typeface="Arial Narrow"/>
              </a:rPr>
              <a:t>/m</a:t>
            </a:r>
            <a:r>
              <a:rPr sz="1950" spc="0" baseline="26815" dirty="0" smtClean="0">
                <a:latin typeface="Arial Narrow"/>
                <a:cs typeface="Arial Narrow"/>
              </a:rPr>
              <a:t>3</a:t>
            </a:r>
            <a:r>
              <a:rPr sz="1950" spc="163" baseline="26815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o</a:t>
            </a:r>
            <a:r>
              <a:rPr sz="2000" spc="-9" dirty="0" smtClean="0">
                <a:latin typeface="Arial Narrow"/>
                <a:cs typeface="Arial Narrow"/>
              </a:rPr>
              <a:t>c</a:t>
            </a:r>
            <a:r>
              <a:rPr sz="2000" spc="-4" dirty="0" smtClean="0">
                <a:latin typeface="Arial Narrow"/>
                <a:cs typeface="Arial Narrow"/>
              </a:rPr>
              <a:t>c</a:t>
            </a:r>
            <a:r>
              <a:rPr sz="2000" spc="0" dirty="0" smtClean="0">
                <a:latin typeface="Arial Narrow"/>
                <a:cs typeface="Arial Narrow"/>
              </a:rPr>
              <a:t>urs in </a:t>
            </a:r>
            <a:r>
              <a:rPr sz="2000" spc="-4" dirty="0" smtClean="0">
                <a:latin typeface="Arial Narrow"/>
                <a:cs typeface="Arial Narrow"/>
              </a:rPr>
              <a:t>m</a:t>
            </a:r>
            <a:r>
              <a:rPr sz="2000" spc="0" dirty="0" smtClean="0">
                <a:latin typeface="Arial Narrow"/>
                <a:cs typeface="Arial Narrow"/>
              </a:rPr>
              <a:t>at</a:t>
            </a:r>
            <a:r>
              <a:rPr sz="2000" spc="-9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rial</a:t>
            </a:r>
            <a:r>
              <a:rPr sz="2000" spc="-19" dirty="0" smtClean="0">
                <a:latin typeface="Arial Narrow"/>
                <a:cs typeface="Arial Narrow"/>
              </a:rPr>
              <a:t> </a:t>
            </a:r>
            <a:r>
              <a:rPr sz="2000" i="1" spc="-4" dirty="0" smtClean="0">
                <a:latin typeface="Arial Narrow"/>
                <a:cs typeface="Arial Narrow"/>
              </a:rPr>
              <a:t>A</a:t>
            </a:r>
            <a:r>
              <a:rPr sz="2000" spc="0" dirty="0" smtClean="0">
                <a:latin typeface="Arial Narrow"/>
                <a:cs typeface="Arial Narrow"/>
              </a:rPr>
              <a:t>.</a:t>
            </a:r>
            <a:r>
              <a:rPr sz="2000" spc="441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Mo</a:t>
            </a:r>
            <a:r>
              <a:rPr sz="2000" spc="-9" dirty="0" smtClean="0">
                <a:latin typeface="Arial Narrow"/>
                <a:cs typeface="Arial Narrow"/>
              </a:rPr>
              <a:t>d</a:t>
            </a:r>
            <a:r>
              <a:rPr sz="2000" spc="0" dirty="0" smtClean="0">
                <a:latin typeface="Arial Narrow"/>
                <a:cs typeface="Arial Narrow"/>
              </a:rPr>
              <a:t>el</a:t>
            </a:r>
            <a:r>
              <a:rPr sz="2000" spc="-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</a:t>
            </a:r>
            <a:r>
              <a:rPr sz="2000" spc="-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wa</a:t>
            </a:r>
            <a:r>
              <a:rPr sz="2000" spc="-9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l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u</a:t>
            </a:r>
            <a:r>
              <a:rPr sz="2000" spc="-9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i</a:t>
            </a:r>
            <a:r>
              <a:rPr sz="2000" spc="-9" dirty="0" smtClean="0">
                <a:latin typeface="Arial Narrow"/>
                <a:cs typeface="Arial Narrow"/>
              </a:rPr>
              <a:t>n</a:t>
            </a:r>
            <a:r>
              <a:rPr sz="2000" spc="0" dirty="0" smtClean="0">
                <a:latin typeface="Arial Narrow"/>
                <a:cs typeface="Arial Narrow"/>
              </a:rPr>
              <a:t>g </a:t>
            </a:r>
            <a:r>
              <a:rPr sz="2000" b="1" spc="4" dirty="0" smtClean="0">
                <a:latin typeface="Arial Narrow"/>
                <a:cs typeface="Arial Narrow"/>
              </a:rPr>
              <a:t>tw</a:t>
            </a:r>
            <a:r>
              <a:rPr sz="2000" b="1" spc="0" dirty="0" smtClean="0">
                <a:latin typeface="Arial Narrow"/>
                <a:cs typeface="Arial Narrow"/>
              </a:rPr>
              <a:t>o</a:t>
            </a:r>
            <a:r>
              <a:rPr sz="2000" b="1" spc="-2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1</a:t>
            </a:r>
            <a:r>
              <a:rPr sz="2000" spc="4" dirty="0" smtClean="0">
                <a:latin typeface="Arial Narrow"/>
                <a:cs typeface="Arial Narrow"/>
              </a:rPr>
              <a:t>-</a:t>
            </a:r>
            <a:r>
              <a:rPr sz="2000" spc="0" dirty="0" smtClean="0">
                <a:latin typeface="Arial Narrow"/>
                <a:cs typeface="Arial Narrow"/>
              </a:rPr>
              <a:t>D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heat</a:t>
            </a:r>
            <a:r>
              <a:rPr sz="2000" spc="-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trans</a:t>
            </a:r>
            <a:r>
              <a:rPr sz="2000" spc="-4" dirty="0" smtClean="0">
                <a:latin typeface="Arial Narrow"/>
                <a:cs typeface="Arial Narrow"/>
              </a:rPr>
              <a:t>f</a:t>
            </a:r>
            <a:r>
              <a:rPr sz="2000" spc="0" dirty="0" smtClean="0">
                <a:latin typeface="Arial Narrow"/>
                <a:cs typeface="Arial Narrow"/>
              </a:rPr>
              <a:t>er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e</a:t>
            </a:r>
            <a:r>
              <a:rPr sz="2000" spc="-4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eme</a:t>
            </a:r>
            <a:r>
              <a:rPr sz="2000" spc="-4" dirty="0" smtClean="0">
                <a:latin typeface="Arial Narrow"/>
                <a:cs typeface="Arial Narrow"/>
              </a:rPr>
              <a:t>n</a:t>
            </a:r>
            <a:r>
              <a:rPr sz="2000" spc="0" dirty="0" smtClean="0">
                <a:latin typeface="Arial Narrow"/>
                <a:cs typeface="Arial Narrow"/>
              </a:rPr>
              <a:t>t</a:t>
            </a:r>
            <a:r>
              <a:rPr sz="2000" spc="-4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.</a:t>
            </a:r>
            <a:endParaRPr sz="2000" dirty="0">
              <a:latin typeface="Arial Narrow"/>
              <a:cs typeface="Arial Narrow"/>
            </a:endParaRPr>
          </a:p>
          <a:p>
            <a:pPr marL="25501" marR="40486">
              <a:lnSpc>
                <a:spcPts val="2319"/>
              </a:lnSpc>
              <a:spcBef>
                <a:spcPts val="673"/>
              </a:spcBef>
            </a:pPr>
            <a:r>
              <a:rPr sz="2000" i="1" u="heavy" spc="0" dirty="0" smtClean="0">
                <a:latin typeface="Arial Narrow"/>
                <a:cs typeface="Arial Narrow"/>
              </a:rPr>
              <a:t>Quest</a:t>
            </a:r>
            <a:r>
              <a:rPr sz="2000" i="1" u="heavy" spc="-9" dirty="0" smtClean="0">
                <a:latin typeface="Arial Narrow"/>
                <a:cs typeface="Arial Narrow"/>
              </a:rPr>
              <a:t>i</a:t>
            </a:r>
            <a:r>
              <a:rPr sz="2000" i="1" u="heavy" spc="0" dirty="0" smtClean="0">
                <a:latin typeface="Arial Narrow"/>
                <a:cs typeface="Arial Narrow"/>
              </a:rPr>
              <a:t>o</a:t>
            </a:r>
            <a:r>
              <a:rPr sz="2000" i="1" u="heavy" spc="-4" dirty="0" smtClean="0">
                <a:latin typeface="Arial Narrow"/>
                <a:cs typeface="Arial Narrow"/>
              </a:rPr>
              <a:t>n</a:t>
            </a:r>
            <a:r>
              <a:rPr sz="2000" spc="0" dirty="0" smtClean="0">
                <a:latin typeface="Arial Narrow"/>
                <a:cs typeface="Arial Narrow"/>
              </a:rPr>
              <a:t>:</a:t>
            </a:r>
            <a:r>
              <a:rPr sz="2000" spc="-1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A</a:t>
            </a:r>
            <a:r>
              <a:rPr sz="2000" spc="-9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s</a:t>
            </a:r>
            <a:r>
              <a:rPr sz="2000" spc="-9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mb</a:t>
            </a:r>
            <a:r>
              <a:rPr sz="2000" spc="-9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e</a:t>
            </a:r>
            <a:r>
              <a:rPr sz="2000" spc="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gl</a:t>
            </a:r>
            <a:r>
              <a:rPr sz="2000" i="1" spc="4" dirty="0" smtClean="0">
                <a:latin typeface="Times New Roman"/>
                <a:cs typeface="Times New Roman"/>
              </a:rPr>
              <a:t>o</a:t>
            </a:r>
            <a:r>
              <a:rPr sz="2000" i="1" spc="0" dirty="0" smtClean="0">
                <a:latin typeface="Times New Roman"/>
                <a:cs typeface="Times New Roman"/>
              </a:rPr>
              <a:t>b</a:t>
            </a:r>
            <a:r>
              <a:rPr sz="2000" i="1" spc="9" dirty="0" smtClean="0">
                <a:latin typeface="Times New Roman"/>
                <a:cs typeface="Times New Roman"/>
              </a:rPr>
              <a:t>a</a:t>
            </a:r>
            <a:r>
              <a:rPr sz="2000" i="1" spc="0" dirty="0" smtClean="0">
                <a:latin typeface="Times New Roman"/>
                <a:cs typeface="Times New Roman"/>
              </a:rPr>
              <a:t>l</a:t>
            </a:r>
            <a:r>
              <a:rPr sz="2000" i="1" spc="-2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c</a:t>
            </a:r>
            <a:r>
              <a:rPr sz="2000" spc="-9" dirty="0" smtClean="0">
                <a:latin typeface="Arial Narrow"/>
                <a:cs typeface="Arial Narrow"/>
              </a:rPr>
              <a:t>o</a:t>
            </a:r>
            <a:r>
              <a:rPr sz="2000" spc="0" dirty="0" smtClean="0">
                <a:latin typeface="Arial Narrow"/>
                <a:cs typeface="Arial Narrow"/>
              </a:rPr>
              <a:t>ndu</a:t>
            </a:r>
            <a:r>
              <a:rPr sz="2000" spc="-14" dirty="0" smtClean="0">
                <a:latin typeface="Arial Narrow"/>
                <a:cs typeface="Arial Narrow"/>
              </a:rPr>
              <a:t>c</a:t>
            </a:r>
            <a:r>
              <a:rPr sz="2000" spc="0" dirty="0" smtClean="0">
                <a:latin typeface="Arial Narrow"/>
                <a:cs typeface="Arial Narrow"/>
              </a:rPr>
              <a:t>ti</a:t>
            </a:r>
            <a:r>
              <a:rPr sz="2000" spc="-14" dirty="0" smtClean="0">
                <a:latin typeface="Arial Narrow"/>
                <a:cs typeface="Arial Narrow"/>
              </a:rPr>
              <a:t>v</a:t>
            </a:r>
            <a:r>
              <a:rPr sz="2000" spc="0" dirty="0" smtClean="0">
                <a:latin typeface="Arial Narrow"/>
                <a:cs typeface="Arial Narrow"/>
              </a:rPr>
              <a:t>ity</a:t>
            </a:r>
            <a:r>
              <a:rPr sz="2000" spc="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matri</a:t>
            </a:r>
            <a:r>
              <a:rPr sz="2000" spc="-9" dirty="0" smtClean="0">
                <a:latin typeface="Arial Narrow"/>
                <a:cs typeface="Arial Narrow"/>
              </a:rPr>
              <a:t>x</a:t>
            </a:r>
            <a:r>
              <a:rPr sz="2000" spc="0" dirty="0" smtClean="0">
                <a:latin typeface="Arial Narrow"/>
                <a:cs typeface="Arial Narrow"/>
              </a:rPr>
              <a:t>,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4" dirty="0" smtClean="0">
                <a:latin typeface="Arial Narrow"/>
                <a:cs typeface="Arial Narrow"/>
              </a:rPr>
              <a:t>[</a:t>
            </a:r>
            <a:r>
              <a:rPr sz="2000" i="1" spc="-4" dirty="0" smtClean="0">
                <a:latin typeface="Times New Roman"/>
                <a:cs typeface="Times New Roman"/>
              </a:rPr>
              <a:t>K</a:t>
            </a:r>
            <a:r>
              <a:rPr sz="1950" i="1" spc="4" baseline="-22298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Arial Narrow"/>
                <a:cs typeface="Arial Narrow"/>
              </a:rPr>
              <a:t>].</a:t>
            </a:r>
            <a:endParaRPr sz="2000" dirty="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bject 32"/>
          <p:cNvSpPr txBox="1"/>
          <p:nvPr/>
        </p:nvSpPr>
        <p:spPr>
          <a:xfrm>
            <a:off x="556666" y="260786"/>
            <a:ext cx="6641950" cy="17509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3793">
              <a:lnSpc>
                <a:spcPts val="1939"/>
              </a:lnSpc>
              <a:spcBef>
                <a:spcPts val="97"/>
              </a:spcBef>
            </a:pPr>
            <a:endParaRPr sz="1800" dirty="0">
              <a:latin typeface="Arial"/>
              <a:cs typeface="Arial"/>
            </a:endParaRPr>
          </a:p>
          <a:p>
            <a:pPr marL="108102" marR="33793">
              <a:lnSpc>
                <a:spcPct val="95621"/>
              </a:lnSpc>
              <a:spcBef>
                <a:spcPts val="699"/>
              </a:spcBef>
            </a:pPr>
            <a:r>
              <a:rPr sz="2400" spc="0" dirty="0" smtClean="0">
                <a:solidFill>
                  <a:srgbClr val="CC0000"/>
                </a:solidFill>
                <a:latin typeface="Arial Narrow"/>
                <a:cs typeface="Arial Narrow"/>
              </a:rPr>
              <a:t>E</a:t>
            </a:r>
            <a:r>
              <a:rPr sz="2400" spc="-9" dirty="0" smtClean="0">
                <a:solidFill>
                  <a:srgbClr val="CC0000"/>
                </a:solidFill>
                <a:latin typeface="Arial Narrow"/>
                <a:cs typeface="Arial Narrow"/>
              </a:rPr>
              <a:t>l</a:t>
            </a:r>
            <a:r>
              <a:rPr sz="2400" spc="0" dirty="0" smtClean="0">
                <a:solidFill>
                  <a:srgbClr val="CC0000"/>
                </a:solidFill>
                <a:latin typeface="Arial Narrow"/>
                <a:cs typeface="Arial Narrow"/>
              </a:rPr>
              <a:t>ement</a:t>
            </a:r>
            <a:r>
              <a:rPr sz="2400" spc="14" dirty="0" smtClean="0">
                <a:solidFill>
                  <a:srgbClr val="CC0000"/>
                </a:solidFill>
                <a:latin typeface="Arial Narrow"/>
                <a:cs typeface="Arial Narrow"/>
              </a:rPr>
              <a:t> </a:t>
            </a:r>
            <a:r>
              <a:rPr sz="2400" spc="0" dirty="0" smtClean="0">
                <a:solidFill>
                  <a:srgbClr val="CC0000"/>
                </a:solidFill>
                <a:latin typeface="Arial Narrow"/>
                <a:cs typeface="Arial Narrow"/>
              </a:rPr>
              <a:t>H</a:t>
            </a:r>
            <a:r>
              <a:rPr sz="2400" spc="-4" dirty="0" smtClean="0">
                <a:solidFill>
                  <a:srgbClr val="CC0000"/>
                </a:solidFill>
                <a:latin typeface="Arial Narrow"/>
                <a:cs typeface="Arial Narrow"/>
              </a:rPr>
              <a:t>e</a:t>
            </a:r>
            <a:r>
              <a:rPr sz="2400" spc="0" dirty="0" smtClean="0">
                <a:solidFill>
                  <a:srgbClr val="CC0000"/>
                </a:solidFill>
                <a:latin typeface="Arial Narrow"/>
                <a:cs typeface="Arial Narrow"/>
              </a:rPr>
              <a:t>at</a:t>
            </a:r>
            <a:r>
              <a:rPr sz="2400" spc="29" dirty="0" smtClean="0">
                <a:solidFill>
                  <a:srgbClr val="CC0000"/>
                </a:solidFill>
                <a:latin typeface="Arial Narrow"/>
                <a:cs typeface="Arial Narrow"/>
              </a:rPr>
              <a:t> </a:t>
            </a:r>
            <a:r>
              <a:rPr sz="2400" spc="0" dirty="0" smtClean="0">
                <a:solidFill>
                  <a:srgbClr val="CC0000"/>
                </a:solidFill>
                <a:latin typeface="Arial Narrow"/>
                <a:cs typeface="Arial Narrow"/>
              </a:rPr>
              <a:t>R</a:t>
            </a:r>
            <a:r>
              <a:rPr sz="2400" spc="-4" dirty="0" smtClean="0">
                <a:solidFill>
                  <a:srgbClr val="CC0000"/>
                </a:solidFill>
                <a:latin typeface="Arial Narrow"/>
                <a:cs typeface="Arial Narrow"/>
              </a:rPr>
              <a:t>a</a:t>
            </a:r>
            <a:r>
              <a:rPr sz="2400" spc="0" dirty="0" smtClean="0">
                <a:solidFill>
                  <a:srgbClr val="CC0000"/>
                </a:solidFill>
                <a:latin typeface="Arial Narrow"/>
                <a:cs typeface="Arial Narrow"/>
              </a:rPr>
              <a:t>te</a:t>
            </a:r>
            <a:r>
              <a:rPr sz="2400" spc="14" dirty="0" smtClean="0">
                <a:solidFill>
                  <a:srgbClr val="CC0000"/>
                </a:solidFill>
                <a:latin typeface="Arial Narrow"/>
                <a:cs typeface="Arial Narrow"/>
              </a:rPr>
              <a:t> </a:t>
            </a:r>
            <a:r>
              <a:rPr sz="2400" spc="-114" dirty="0" smtClean="0">
                <a:solidFill>
                  <a:srgbClr val="CC0000"/>
                </a:solidFill>
                <a:latin typeface="Arial Narrow"/>
                <a:cs typeface="Arial Narrow"/>
              </a:rPr>
              <a:t>V</a:t>
            </a:r>
            <a:r>
              <a:rPr sz="2400" spc="0" dirty="0" smtClean="0">
                <a:solidFill>
                  <a:srgbClr val="CC0000"/>
                </a:solidFill>
                <a:latin typeface="Arial Narrow"/>
                <a:cs typeface="Arial Narrow"/>
              </a:rPr>
              <a:t>ector</a:t>
            </a:r>
            <a:endParaRPr sz="2400" dirty="0">
              <a:latin typeface="Arial Narrow"/>
              <a:cs typeface="Arial Narrow"/>
            </a:endParaRPr>
          </a:p>
          <a:p>
            <a:pPr marL="66649">
              <a:lnSpc>
                <a:spcPts val="2134"/>
              </a:lnSpc>
              <a:spcBef>
                <a:spcPts val="1171"/>
              </a:spcBef>
            </a:pPr>
            <a:r>
              <a:rPr sz="2000" spc="0" dirty="0" smtClean="0">
                <a:latin typeface="Arial Narrow"/>
                <a:cs typeface="Arial Narrow"/>
              </a:rPr>
              <a:t>If</a:t>
            </a:r>
            <a:r>
              <a:rPr sz="2000" spc="-3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</a:t>
            </a:r>
            <a:r>
              <a:rPr sz="2000" spc="-9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re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is an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in</a:t>
            </a:r>
            <a:r>
              <a:rPr sz="2000" i="1" spc="-4" dirty="0" smtClean="0">
                <a:latin typeface="Times New Roman"/>
                <a:cs typeface="Times New Roman"/>
              </a:rPr>
              <a:t>t</a:t>
            </a:r>
            <a:r>
              <a:rPr sz="2000" i="1" spc="0" dirty="0" smtClean="0">
                <a:latin typeface="Times New Roman"/>
                <a:cs typeface="Times New Roman"/>
              </a:rPr>
              <a:t>ern</a:t>
            </a:r>
            <a:r>
              <a:rPr sz="2000" i="1" spc="4" dirty="0" smtClean="0">
                <a:latin typeface="Times New Roman"/>
                <a:cs typeface="Times New Roman"/>
              </a:rPr>
              <a:t>a</a:t>
            </a:r>
            <a:r>
              <a:rPr sz="2000" i="1" spc="0" dirty="0" smtClean="0">
                <a:latin typeface="Times New Roman"/>
                <a:cs typeface="Times New Roman"/>
              </a:rPr>
              <a:t>l</a:t>
            </a:r>
            <a:r>
              <a:rPr sz="2000" i="1" spc="-39" dirty="0" smtClean="0">
                <a:latin typeface="Times New Roman"/>
                <a:cs typeface="Times New Roman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he</a:t>
            </a:r>
            <a:r>
              <a:rPr sz="2000" i="1" spc="4" dirty="0" smtClean="0">
                <a:latin typeface="Times New Roman"/>
                <a:cs typeface="Times New Roman"/>
              </a:rPr>
              <a:t>a</a:t>
            </a:r>
            <a:r>
              <a:rPr sz="2000" i="1" spc="0" dirty="0" smtClean="0">
                <a:latin typeface="Times New Roman"/>
                <a:cs typeface="Times New Roman"/>
              </a:rPr>
              <a:t>t</a:t>
            </a:r>
            <a:r>
              <a:rPr sz="2000" i="1" spc="-25" dirty="0" smtClean="0">
                <a:latin typeface="Times New Roman"/>
                <a:cs typeface="Times New Roman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ge</a:t>
            </a:r>
            <a:r>
              <a:rPr sz="2000" i="1" spc="4" dirty="0" smtClean="0">
                <a:latin typeface="Times New Roman"/>
                <a:cs typeface="Times New Roman"/>
              </a:rPr>
              <a:t>n</a:t>
            </a:r>
            <a:r>
              <a:rPr sz="2000" i="1" spc="0" dirty="0" smtClean="0">
                <a:latin typeface="Times New Roman"/>
                <a:cs typeface="Times New Roman"/>
              </a:rPr>
              <a:t>erat</a:t>
            </a:r>
            <a:r>
              <a:rPr sz="2000" i="1" spc="-9" dirty="0" smtClean="0">
                <a:latin typeface="Times New Roman"/>
                <a:cs typeface="Times New Roman"/>
              </a:rPr>
              <a:t>i</a:t>
            </a:r>
            <a:r>
              <a:rPr sz="2000" i="1" spc="0" dirty="0" smtClean="0">
                <a:latin typeface="Times New Roman"/>
                <a:cs typeface="Times New Roman"/>
              </a:rPr>
              <a:t>o</a:t>
            </a:r>
            <a:r>
              <a:rPr sz="2000" i="1" spc="1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Arial Narrow"/>
                <a:cs typeface="Arial Narrow"/>
              </a:rPr>
              <a:t>,</a:t>
            </a:r>
            <a:r>
              <a:rPr sz="2000" spc="-59" dirty="0" smtClean="0">
                <a:latin typeface="Arial Narrow"/>
                <a:cs typeface="Arial Narrow"/>
              </a:rPr>
              <a:t> </a:t>
            </a:r>
            <a:r>
              <a:rPr sz="2000" i="1" spc="4" dirty="0" smtClean="0">
                <a:latin typeface="Times New Roman"/>
                <a:cs typeface="Times New Roman"/>
              </a:rPr>
              <a:t>Q</a:t>
            </a:r>
            <a:r>
              <a:rPr sz="1950" i="1" spc="0" baseline="-22298" dirty="0" smtClean="0">
                <a:latin typeface="Times New Roman"/>
                <a:cs typeface="Times New Roman"/>
              </a:rPr>
              <a:t>e</a:t>
            </a:r>
            <a:r>
              <a:rPr sz="1950" i="1" spc="126" baseline="-22298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(W/</a:t>
            </a:r>
            <a:r>
              <a:rPr sz="2000" spc="-4" dirty="0" smtClean="0">
                <a:latin typeface="Arial Narrow"/>
                <a:cs typeface="Arial Narrow"/>
              </a:rPr>
              <a:t>m</a:t>
            </a:r>
            <a:r>
              <a:rPr sz="1950" spc="4" baseline="26815" dirty="0" smtClean="0">
                <a:latin typeface="Arial Narrow"/>
                <a:cs typeface="Arial Narrow"/>
              </a:rPr>
              <a:t>3</a:t>
            </a:r>
            <a:r>
              <a:rPr sz="2000" spc="0" dirty="0" smtClean="0">
                <a:latin typeface="Arial Narrow"/>
                <a:cs typeface="Arial Narrow"/>
              </a:rPr>
              <a:t>)</a:t>
            </a:r>
            <a:r>
              <a:rPr sz="2000" spc="1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wi</a:t>
            </a:r>
            <a:r>
              <a:rPr sz="2000" spc="-4" dirty="0" smtClean="0">
                <a:latin typeface="Arial Narrow"/>
                <a:cs typeface="Arial Narrow"/>
              </a:rPr>
              <a:t>t</a:t>
            </a:r>
            <a:r>
              <a:rPr sz="2000" spc="0" dirty="0" smtClean="0">
                <a:latin typeface="Arial Narrow"/>
                <a:cs typeface="Arial Narrow"/>
              </a:rPr>
              <a:t>h</a:t>
            </a:r>
            <a:r>
              <a:rPr sz="2000" spc="-9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n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</a:t>
            </a:r>
            <a:r>
              <a:rPr sz="2000" spc="-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e</a:t>
            </a:r>
            <a:r>
              <a:rPr sz="2000" spc="-9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em</a:t>
            </a:r>
            <a:r>
              <a:rPr sz="2000" spc="-9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nt, </a:t>
            </a:r>
            <a:endParaRPr sz="2000" dirty="0">
              <a:latin typeface="Arial Narrow"/>
              <a:cs typeface="Arial Narrow"/>
            </a:endParaRPr>
          </a:p>
          <a:p>
            <a:pPr marL="66649">
              <a:lnSpc>
                <a:spcPct val="93621"/>
              </a:lnSpc>
              <a:spcBef>
                <a:spcPts val="439"/>
              </a:spcBef>
            </a:pPr>
            <a:r>
              <a:rPr sz="2000" spc="0" dirty="0" smtClean="0">
                <a:latin typeface="Arial Narrow"/>
                <a:cs typeface="Arial Narrow"/>
              </a:rPr>
              <a:t>then</a:t>
            </a:r>
            <a:r>
              <a:rPr sz="2000" spc="-2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it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c</a:t>
            </a:r>
            <a:r>
              <a:rPr sz="2000" spc="-9" dirty="0" smtClean="0">
                <a:latin typeface="Arial Narrow"/>
                <a:cs typeface="Arial Narrow"/>
              </a:rPr>
              <a:t>a</a:t>
            </a:r>
            <a:r>
              <a:rPr sz="2000" spc="0" dirty="0" smtClean="0">
                <a:latin typeface="Arial Narrow"/>
                <a:cs typeface="Arial Narrow"/>
              </a:rPr>
              <a:t>n</a:t>
            </a:r>
            <a:r>
              <a:rPr sz="2000" spc="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be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s</a:t>
            </a:r>
            <a:r>
              <a:rPr sz="2000" spc="-9" dirty="0" smtClean="0">
                <a:latin typeface="Arial Narrow"/>
                <a:cs typeface="Arial Narrow"/>
              </a:rPr>
              <a:t>h</a:t>
            </a:r>
            <a:r>
              <a:rPr sz="2000" spc="0" dirty="0" smtClean="0">
                <a:latin typeface="Arial Narrow"/>
                <a:cs typeface="Arial Narrow"/>
              </a:rPr>
              <a:t>own</a:t>
            </a:r>
            <a:r>
              <a:rPr sz="2000" spc="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that</a:t>
            </a:r>
            <a:r>
              <a:rPr sz="2000" spc="-2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e</a:t>
            </a:r>
            <a:r>
              <a:rPr sz="2000" i="1" spc="-4" dirty="0" smtClean="0">
                <a:latin typeface="Times New Roman"/>
                <a:cs typeface="Times New Roman"/>
              </a:rPr>
              <a:t>l</a:t>
            </a:r>
            <a:r>
              <a:rPr sz="2000" i="1" spc="0" dirty="0" smtClean="0">
                <a:latin typeface="Times New Roman"/>
                <a:cs typeface="Times New Roman"/>
              </a:rPr>
              <a:t>eme</a:t>
            </a:r>
            <a:r>
              <a:rPr sz="2000" i="1" spc="4" dirty="0" smtClean="0">
                <a:latin typeface="Times New Roman"/>
                <a:cs typeface="Times New Roman"/>
              </a:rPr>
              <a:t>n</a:t>
            </a:r>
            <a:r>
              <a:rPr sz="2000" i="1" spc="0" dirty="0" smtClean="0">
                <a:latin typeface="Times New Roman"/>
                <a:cs typeface="Times New Roman"/>
              </a:rPr>
              <a:t>t</a:t>
            </a:r>
            <a:r>
              <a:rPr sz="2000" i="1" spc="-14" dirty="0" smtClean="0">
                <a:latin typeface="Times New Roman"/>
                <a:cs typeface="Times New Roman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he</a:t>
            </a:r>
            <a:r>
              <a:rPr sz="2000" i="1" spc="9" dirty="0" smtClean="0">
                <a:latin typeface="Times New Roman"/>
                <a:cs typeface="Times New Roman"/>
              </a:rPr>
              <a:t>a</a:t>
            </a:r>
            <a:r>
              <a:rPr sz="2000" i="1" spc="0" dirty="0" smtClean="0">
                <a:latin typeface="Times New Roman"/>
                <a:cs typeface="Times New Roman"/>
              </a:rPr>
              <a:t>t</a:t>
            </a:r>
            <a:r>
              <a:rPr sz="2000" i="1" spc="-25" dirty="0" smtClean="0">
                <a:latin typeface="Times New Roman"/>
                <a:cs typeface="Times New Roman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r</a:t>
            </a:r>
            <a:r>
              <a:rPr sz="2000" i="1" spc="4" dirty="0" smtClean="0">
                <a:latin typeface="Times New Roman"/>
                <a:cs typeface="Times New Roman"/>
              </a:rPr>
              <a:t>a</a:t>
            </a:r>
            <a:r>
              <a:rPr sz="2000" i="1" spc="0" dirty="0" smtClean="0">
                <a:latin typeface="Times New Roman"/>
                <a:cs typeface="Times New Roman"/>
              </a:rPr>
              <a:t>te</a:t>
            </a:r>
            <a:r>
              <a:rPr sz="2000" i="1" spc="-25" dirty="0" smtClean="0">
                <a:latin typeface="Times New Roman"/>
                <a:cs typeface="Times New Roman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vec</a:t>
            </a:r>
            <a:r>
              <a:rPr sz="2000" i="1" spc="-9" dirty="0" smtClean="0">
                <a:latin typeface="Times New Roman"/>
                <a:cs typeface="Times New Roman"/>
              </a:rPr>
              <a:t>t</a:t>
            </a:r>
            <a:r>
              <a:rPr sz="2000" i="1" spc="0" dirty="0" smtClean="0">
                <a:latin typeface="Times New Roman"/>
                <a:cs typeface="Times New Roman"/>
              </a:rPr>
              <a:t>or</a:t>
            </a:r>
            <a:r>
              <a:rPr sz="2000" i="1" spc="-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due</a:t>
            </a:r>
            <a:r>
              <a:rPr sz="2000" spc="-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to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 i</a:t>
            </a:r>
            <a:r>
              <a:rPr sz="2000" spc="-4" dirty="0" smtClean="0">
                <a:latin typeface="Arial Narrow"/>
                <a:cs typeface="Arial Narrow"/>
              </a:rPr>
              <a:t>n</a:t>
            </a:r>
            <a:r>
              <a:rPr sz="2000" spc="0" dirty="0" smtClean="0">
                <a:latin typeface="Arial Narrow"/>
                <a:cs typeface="Arial Narrow"/>
              </a:rPr>
              <a:t>ternal</a:t>
            </a:r>
            <a:r>
              <a:rPr sz="2000" spc="-2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heat</a:t>
            </a:r>
            <a:r>
              <a:rPr sz="2000" spc="-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ge</a:t>
            </a:r>
            <a:r>
              <a:rPr sz="2000" spc="-4" dirty="0" smtClean="0">
                <a:latin typeface="Arial Narrow"/>
                <a:cs typeface="Arial Narrow"/>
              </a:rPr>
              <a:t>n</a:t>
            </a:r>
            <a:r>
              <a:rPr sz="2000" spc="0" dirty="0" smtClean="0">
                <a:latin typeface="Arial Narrow"/>
                <a:cs typeface="Arial Narrow"/>
              </a:rPr>
              <a:t>erati</a:t>
            </a:r>
            <a:r>
              <a:rPr sz="2000" spc="-4" dirty="0" smtClean="0">
                <a:latin typeface="Arial Narrow"/>
                <a:cs typeface="Arial Narrow"/>
              </a:rPr>
              <a:t>o</a:t>
            </a:r>
            <a:r>
              <a:rPr sz="2000" spc="0" dirty="0" smtClean="0">
                <a:latin typeface="Arial Narrow"/>
                <a:cs typeface="Arial Narrow"/>
              </a:rPr>
              <a:t>n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is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g</a:t>
            </a:r>
            <a:r>
              <a:rPr sz="2000" spc="-9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v</a:t>
            </a:r>
            <a:r>
              <a:rPr sz="2000" spc="-9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n</a:t>
            </a:r>
            <a:r>
              <a:rPr sz="2000" spc="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by</a:t>
            </a:r>
            <a:endParaRPr sz="2000" dirty="0">
              <a:latin typeface="Arial Narrow"/>
              <a:cs typeface="Arial Narrow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304158" y="2272110"/>
            <a:ext cx="1054657" cy="3593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70"/>
              </a:lnSpc>
              <a:spcBef>
                <a:spcPts val="138"/>
              </a:spcBef>
            </a:pPr>
            <a:r>
              <a:rPr sz="3075" i="1" u="sng" spc="-119" baseline="7070" dirty="0" smtClean="0">
                <a:latin typeface="Times New Roman"/>
                <a:cs typeface="Times New Roman"/>
              </a:rPr>
              <a:t>Q</a:t>
            </a:r>
            <a:r>
              <a:rPr sz="1800" i="1" u="sng" spc="0" baseline="-14493" dirty="0" smtClean="0">
                <a:latin typeface="Times New Roman"/>
                <a:cs typeface="Times New Roman"/>
              </a:rPr>
              <a:t>e</a:t>
            </a:r>
            <a:r>
              <a:rPr sz="1800" i="1" u="sng" spc="201" baseline="-14493" dirty="0" smtClean="0">
                <a:latin typeface="Times New Roman"/>
                <a:cs typeface="Times New Roman"/>
              </a:rPr>
              <a:t> </a:t>
            </a:r>
            <a:r>
              <a:rPr sz="3075" u="sng" spc="0" baseline="6636" dirty="0" smtClean="0">
                <a:latin typeface="Symbol"/>
                <a:cs typeface="Symbol"/>
              </a:rPr>
              <a:t></a:t>
            </a:r>
            <a:r>
              <a:rPr sz="3075" spc="-329" baseline="7070" dirty="0" smtClean="0">
                <a:latin typeface="Times New Roman"/>
                <a:cs typeface="Times New Roman"/>
              </a:rPr>
              <a:t> </a:t>
            </a:r>
            <a:r>
              <a:rPr sz="3075" i="1" u="sng" spc="-29" baseline="7070" dirty="0" smtClean="0">
                <a:latin typeface="Times New Roman"/>
                <a:cs typeface="Times New Roman"/>
              </a:rPr>
              <a:t>l</a:t>
            </a:r>
            <a:r>
              <a:rPr sz="1800" i="1" u="sng" spc="0" baseline="-14493" dirty="0" smtClean="0">
                <a:latin typeface="Times New Roman"/>
                <a:cs typeface="Times New Roman"/>
              </a:rPr>
              <a:t>e</a:t>
            </a:r>
            <a:r>
              <a:rPr sz="1800" i="1" u="sng" spc="18" baseline="-14493" dirty="0" smtClean="0">
                <a:latin typeface="Times New Roman"/>
                <a:cs typeface="Times New Roman"/>
              </a:rPr>
              <a:t> </a:t>
            </a:r>
            <a:r>
              <a:rPr sz="1800" i="1" spc="69" baseline="-14493" dirty="0" smtClean="0">
                <a:latin typeface="Times New Roman"/>
                <a:cs typeface="Times New Roman"/>
              </a:rPr>
              <a:t> </a:t>
            </a:r>
            <a:r>
              <a:rPr sz="3075" spc="-184" baseline="7963" dirty="0" smtClean="0">
                <a:latin typeface="Symbol"/>
                <a:cs typeface="Symbol"/>
              </a:rPr>
              <a:t></a:t>
            </a:r>
            <a:r>
              <a:rPr sz="3075" spc="-109" baseline="12726" dirty="0" smtClean="0">
                <a:latin typeface="Times New Roman"/>
                <a:cs typeface="Times New Roman"/>
              </a:rPr>
              <a:t>1</a:t>
            </a:r>
            <a:r>
              <a:rPr sz="3075" spc="0" baseline="7963" dirty="0" smtClean="0">
                <a:latin typeface="Symbol"/>
                <a:cs typeface="Symbol"/>
              </a:rPr>
              <a:t></a:t>
            </a:r>
            <a:endParaRPr sz="2050">
              <a:latin typeface="Symbol"/>
              <a:cs typeface="Symbo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528437" y="2299681"/>
            <a:ext cx="368297" cy="288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10"/>
              </a:lnSpc>
              <a:spcBef>
                <a:spcPts val="110"/>
              </a:spcBef>
            </a:pPr>
            <a:r>
              <a:rPr sz="2050" u="sng" spc="-125" dirty="0" smtClean="0">
                <a:latin typeface="Times New Roman"/>
                <a:cs typeface="Times New Roman"/>
              </a:rPr>
              <a:t> </a:t>
            </a:r>
            <a:r>
              <a:rPr sz="2050" u="sng" spc="0" dirty="0" smtClean="0">
                <a:latin typeface="Times New Roman"/>
                <a:cs typeface="Times New Roman"/>
              </a:rPr>
              <a:t>W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929168" y="2362356"/>
            <a:ext cx="117556" cy="1785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0"/>
              </a:lnSpc>
              <a:spcBef>
                <a:spcPts val="66"/>
              </a:spcBef>
            </a:pPr>
            <a:r>
              <a:rPr sz="1200" i="1" spc="0" dirty="0" smtClean="0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209801" y="2368623"/>
            <a:ext cx="811916" cy="4423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85"/>
              </a:lnSpc>
              <a:spcBef>
                <a:spcPts val="174"/>
              </a:spcBef>
            </a:pPr>
            <a:r>
              <a:rPr sz="3250" spc="0" dirty="0" smtClean="0">
                <a:latin typeface="Symbol"/>
                <a:cs typeface="Symbol"/>
              </a:rPr>
              <a:t></a:t>
            </a:r>
            <a:r>
              <a:rPr sz="3250" spc="32" dirty="0" smtClean="0">
                <a:latin typeface="Times New Roman"/>
                <a:cs typeface="Times New Roman"/>
              </a:rPr>
              <a:t> </a:t>
            </a:r>
            <a:r>
              <a:rPr sz="1800" i="1" spc="0" baseline="-14493" dirty="0" smtClean="0">
                <a:latin typeface="Times New Roman"/>
                <a:cs typeface="Times New Roman"/>
              </a:rPr>
              <a:t>Q</a:t>
            </a:r>
            <a:r>
              <a:rPr sz="1800" i="1" spc="-164" baseline="-14493" dirty="0" smtClean="0">
                <a:latin typeface="Times New Roman"/>
                <a:cs typeface="Times New Roman"/>
              </a:rPr>
              <a:t> </a:t>
            </a:r>
            <a:r>
              <a:rPr sz="3250" spc="0" dirty="0" smtClean="0">
                <a:latin typeface="Symbol"/>
                <a:cs typeface="Symbol"/>
              </a:rPr>
              <a:t></a:t>
            </a:r>
            <a:endParaRPr sz="3250" dirty="0">
              <a:latin typeface="Symbol"/>
              <a:cs typeface="Symbo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085491" y="2461403"/>
            <a:ext cx="211525" cy="288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50"/>
              </a:lnSpc>
              <a:spcBef>
                <a:spcPts val="112"/>
              </a:spcBef>
            </a:pPr>
            <a:r>
              <a:rPr sz="2050" spc="0" dirty="0" smtClean="0">
                <a:latin typeface="Symbol"/>
                <a:cs typeface="Symbol"/>
              </a:rPr>
              <a:t></a:t>
            </a:r>
            <a:endParaRPr sz="2050" dirty="0">
              <a:latin typeface="Symbol"/>
              <a:cs typeface="Symbo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438400" y="2362200"/>
            <a:ext cx="168767" cy="288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10"/>
              </a:lnSpc>
              <a:spcBef>
                <a:spcPts val="110"/>
              </a:spcBef>
            </a:pPr>
            <a:r>
              <a:rPr sz="2050" i="1" spc="0" dirty="0" smtClean="0">
                <a:latin typeface="Times New Roman"/>
                <a:cs typeface="Times New Roman"/>
              </a:rPr>
              <a:t>r</a:t>
            </a:r>
            <a:endParaRPr sz="2050" dirty="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923151" y="2506645"/>
            <a:ext cx="424989" cy="288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50"/>
              </a:lnSpc>
              <a:spcBef>
                <a:spcPts val="112"/>
              </a:spcBef>
            </a:pPr>
            <a:r>
              <a:rPr sz="2050" spc="0" dirty="0" smtClean="0">
                <a:latin typeface="Symbol"/>
                <a:cs typeface="Symbol"/>
              </a:rPr>
              <a:t></a:t>
            </a:r>
            <a:r>
              <a:rPr sz="2050" spc="265" dirty="0" smtClean="0">
                <a:latin typeface="Times New Roman"/>
                <a:cs typeface="Times New Roman"/>
              </a:rPr>
              <a:t> </a:t>
            </a:r>
            <a:r>
              <a:rPr sz="2050" spc="0" dirty="0" smtClean="0">
                <a:latin typeface="Symbol"/>
                <a:cs typeface="Symbol"/>
              </a:rPr>
              <a:t></a:t>
            </a:r>
            <a:endParaRPr sz="2050">
              <a:latin typeface="Symbol"/>
              <a:cs typeface="Symbo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761331" y="2641647"/>
            <a:ext cx="126281" cy="1785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0"/>
              </a:lnSpc>
              <a:spcBef>
                <a:spcPts val="66"/>
              </a:spcBef>
            </a:pPr>
            <a:r>
              <a:rPr sz="1200" spc="0" dirty="0" smtClean="0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923151" y="2667388"/>
            <a:ext cx="433799" cy="3468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10"/>
              </a:lnSpc>
              <a:spcBef>
                <a:spcPts val="135"/>
              </a:spcBef>
            </a:pPr>
            <a:r>
              <a:rPr sz="3075" spc="-184" baseline="-2654" dirty="0" smtClean="0">
                <a:latin typeface="Symbol"/>
                <a:cs typeface="Symbol"/>
              </a:rPr>
              <a:t></a:t>
            </a:r>
            <a:r>
              <a:rPr sz="3075" spc="-109" baseline="11312" dirty="0" smtClean="0">
                <a:latin typeface="Times New Roman"/>
                <a:cs typeface="Times New Roman"/>
              </a:rPr>
              <a:t>1</a:t>
            </a:r>
            <a:r>
              <a:rPr sz="3075" spc="0" baseline="-2654" dirty="0" smtClean="0">
                <a:latin typeface="Symbol"/>
                <a:cs typeface="Symbol"/>
              </a:rPr>
              <a:t></a:t>
            </a:r>
            <a:endParaRPr sz="2050">
              <a:latin typeface="Symbol"/>
              <a:cs typeface="Symbo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524406" y="2671551"/>
            <a:ext cx="198431" cy="288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10"/>
              </a:lnSpc>
              <a:spcBef>
                <a:spcPts val="110"/>
              </a:spcBef>
            </a:pPr>
            <a:r>
              <a:rPr sz="2050" spc="0" dirty="0" smtClean="0">
                <a:latin typeface="Times New Roman"/>
                <a:cs typeface="Times New Roman"/>
              </a:rPr>
              <a:t>2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545858" y="2671551"/>
            <a:ext cx="272723" cy="288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10"/>
              </a:lnSpc>
              <a:spcBef>
                <a:spcPts val="110"/>
              </a:spcBef>
            </a:pPr>
            <a:r>
              <a:rPr sz="2050" spc="0" dirty="0" smtClean="0">
                <a:latin typeface="Times New Roman"/>
                <a:cs typeface="Times New Roman"/>
              </a:rPr>
              <a:t>m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09092" y="2979940"/>
            <a:ext cx="586430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5"/>
              </a:lnSpc>
              <a:spcBef>
                <a:spcPts val="107"/>
              </a:spcBef>
            </a:pPr>
            <a:r>
              <a:rPr sz="2000" b="1" u="heavy" spc="0" dirty="0" smtClean="0">
                <a:solidFill>
                  <a:srgbClr val="CC6600"/>
                </a:solidFill>
                <a:latin typeface="Arial Narrow"/>
                <a:cs typeface="Arial Narrow"/>
              </a:rPr>
              <a:t>No</a:t>
            </a:r>
            <a:r>
              <a:rPr sz="2000" b="1" u="heavy" spc="9" dirty="0" smtClean="0">
                <a:solidFill>
                  <a:srgbClr val="CC6600"/>
                </a:solidFill>
                <a:latin typeface="Arial Narrow"/>
                <a:cs typeface="Arial Narrow"/>
              </a:rPr>
              <a:t>t</a:t>
            </a:r>
            <a:r>
              <a:rPr sz="2000" b="1" u="heavy" spc="0" dirty="0" smtClean="0">
                <a:solidFill>
                  <a:srgbClr val="CC6600"/>
                </a:solidFill>
                <a:latin typeface="Arial Narrow"/>
                <a:cs typeface="Arial Narrow"/>
              </a:rPr>
              <a:t>e</a:t>
            </a:r>
            <a:r>
              <a:rPr sz="2000" spc="0" dirty="0" smtClean="0">
                <a:solidFill>
                  <a:srgbClr val="CC6600"/>
                </a:solidFill>
                <a:latin typeface="Arial Narrow"/>
                <a:cs typeface="Arial Narrow"/>
              </a:rPr>
              <a:t>:</a:t>
            </a:r>
            <a:endParaRPr sz="2000">
              <a:latin typeface="Arial Narrow"/>
              <a:cs typeface="Arial Narrow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09092" y="3399040"/>
            <a:ext cx="3803049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5"/>
              </a:lnSpc>
              <a:spcBef>
                <a:spcPts val="107"/>
              </a:spcBef>
            </a:pPr>
            <a:r>
              <a:rPr sz="2000" spc="0" dirty="0" smtClean="0">
                <a:latin typeface="Arial Narrow"/>
                <a:cs typeface="Arial Narrow"/>
              </a:rPr>
              <a:t>1.</a:t>
            </a:r>
            <a:r>
              <a:rPr sz="2000" spc="104" dirty="0" smtClean="0">
                <a:latin typeface="Arial Narrow"/>
                <a:cs typeface="Arial Narrow"/>
              </a:rPr>
              <a:t> </a:t>
            </a:r>
            <a:r>
              <a:rPr sz="2000" spc="-14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f</a:t>
            </a:r>
            <a:r>
              <a:rPr sz="2000" spc="10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there</a:t>
            </a:r>
            <a:r>
              <a:rPr sz="2000" spc="109" dirty="0" smtClean="0">
                <a:latin typeface="Arial Narrow"/>
                <a:cs typeface="Arial Narrow"/>
              </a:rPr>
              <a:t> </a:t>
            </a:r>
            <a:r>
              <a:rPr sz="2000" spc="-4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s</a:t>
            </a:r>
            <a:r>
              <a:rPr sz="2000" spc="100" dirty="0" smtClean="0">
                <a:latin typeface="Arial Narrow"/>
                <a:cs typeface="Arial Narrow"/>
              </a:rPr>
              <a:t> </a:t>
            </a:r>
            <a:r>
              <a:rPr sz="2000" b="1" spc="-9" dirty="0" smtClean="0">
                <a:latin typeface="Arial Narrow"/>
                <a:cs typeface="Arial Narrow"/>
              </a:rPr>
              <a:t>n</a:t>
            </a:r>
            <a:r>
              <a:rPr sz="2000" b="1" spc="0" dirty="0" smtClean="0">
                <a:latin typeface="Arial Narrow"/>
                <a:cs typeface="Arial Narrow"/>
              </a:rPr>
              <a:t>o</a:t>
            </a:r>
            <a:r>
              <a:rPr sz="2000" b="1" spc="100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i</a:t>
            </a:r>
            <a:r>
              <a:rPr sz="2000" spc="-4" dirty="0" smtClean="0">
                <a:latin typeface="Arial Narrow"/>
                <a:cs typeface="Arial Narrow"/>
              </a:rPr>
              <a:t>n</a:t>
            </a:r>
            <a:r>
              <a:rPr sz="2000" spc="0" dirty="0" smtClean="0">
                <a:latin typeface="Arial Narrow"/>
                <a:cs typeface="Arial Narrow"/>
              </a:rPr>
              <a:t>ternal</a:t>
            </a:r>
            <a:r>
              <a:rPr sz="2000" spc="100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heat</a:t>
            </a:r>
            <a:r>
              <a:rPr sz="2000" spc="10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g</a:t>
            </a:r>
            <a:r>
              <a:rPr sz="2000" spc="-14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nerat</a:t>
            </a:r>
            <a:r>
              <a:rPr sz="2000" spc="-4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on</a:t>
            </a:r>
            <a:endParaRPr sz="2000">
              <a:latin typeface="Arial Narrow"/>
              <a:cs typeface="Arial Narrow"/>
            </a:endParaRPr>
          </a:p>
          <a:p>
            <a:pPr marL="239776" marR="38176">
              <a:lnSpc>
                <a:spcPct val="95621"/>
              </a:lnSpc>
            </a:pPr>
            <a:r>
              <a:rPr sz="2000" spc="0" dirty="0" smtClean="0">
                <a:latin typeface="Arial Narrow"/>
                <a:cs typeface="Arial Narrow"/>
              </a:rPr>
              <a:t>for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that</a:t>
            </a:r>
            <a:r>
              <a:rPr sz="2000" spc="-2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e</a:t>
            </a:r>
            <a:r>
              <a:rPr sz="2000" spc="-4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eme</a:t>
            </a:r>
            <a:r>
              <a:rPr sz="2000" spc="-4" dirty="0" smtClean="0">
                <a:latin typeface="Arial Narrow"/>
                <a:cs typeface="Arial Narrow"/>
              </a:rPr>
              <a:t>n</a:t>
            </a:r>
            <a:r>
              <a:rPr sz="2000" spc="0" dirty="0" smtClean="0">
                <a:latin typeface="Arial Narrow"/>
                <a:cs typeface="Arial Narrow"/>
              </a:rPr>
              <a:t>t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wi</a:t>
            </a:r>
            <a:r>
              <a:rPr sz="2000" spc="-9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l</a:t>
            </a:r>
            <a:r>
              <a:rPr sz="2000" spc="-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be,</a:t>
            </a:r>
            <a:endParaRPr sz="2000">
              <a:latin typeface="Arial Narrow"/>
              <a:cs typeface="Arial Narrow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419727" y="3399040"/>
            <a:ext cx="3837243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5"/>
              </a:lnSpc>
              <a:spcBef>
                <a:spcPts val="107"/>
              </a:spcBef>
            </a:pPr>
            <a:r>
              <a:rPr sz="2000" spc="-4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n</a:t>
            </a:r>
            <a:r>
              <a:rPr sz="2000" spc="10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</a:t>
            </a:r>
            <a:r>
              <a:rPr sz="2000" spc="104" dirty="0" smtClean="0">
                <a:latin typeface="Arial Narrow"/>
                <a:cs typeface="Arial Narrow"/>
              </a:rPr>
              <a:t> </a:t>
            </a:r>
            <a:r>
              <a:rPr sz="2000" spc="-14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l</a:t>
            </a:r>
            <a:r>
              <a:rPr sz="2000" spc="-4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ment,</a:t>
            </a:r>
            <a:r>
              <a:rPr sz="2000" spc="8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then</a:t>
            </a:r>
            <a:r>
              <a:rPr sz="2000" spc="10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</a:t>
            </a:r>
            <a:r>
              <a:rPr sz="2000" spc="9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heat</a:t>
            </a:r>
            <a:r>
              <a:rPr sz="2000" spc="10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rate</a:t>
            </a:r>
            <a:r>
              <a:rPr sz="2000" spc="10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v</a:t>
            </a:r>
            <a:r>
              <a:rPr sz="2000" spc="-9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c</a:t>
            </a:r>
            <a:r>
              <a:rPr sz="2000" spc="-4" dirty="0" smtClean="0">
                <a:latin typeface="Arial Narrow"/>
                <a:cs typeface="Arial Narrow"/>
              </a:rPr>
              <a:t>t</a:t>
            </a:r>
            <a:r>
              <a:rPr sz="2000" spc="0" dirty="0" smtClean="0">
                <a:latin typeface="Arial Narrow"/>
                <a:cs typeface="Arial Narrow"/>
              </a:rPr>
              <a:t>or</a:t>
            </a:r>
            <a:endParaRPr sz="2000">
              <a:latin typeface="Arial Narrow"/>
              <a:cs typeface="Arial Narrow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743201" y="4038600"/>
            <a:ext cx="1839450" cy="6485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795"/>
              </a:lnSpc>
              <a:spcBef>
                <a:spcPts val="239"/>
              </a:spcBef>
            </a:pPr>
            <a:r>
              <a:rPr sz="5025" spc="-39" baseline="-4061" dirty="0" smtClean="0">
                <a:latin typeface="Symbol"/>
                <a:cs typeface="Symbol"/>
              </a:rPr>
              <a:t></a:t>
            </a:r>
            <a:r>
              <a:rPr sz="1875" i="1" spc="0" baseline="71890" dirty="0" smtClean="0">
                <a:latin typeface="Times New Roman"/>
                <a:cs typeface="Times New Roman"/>
              </a:rPr>
              <a:t>e       </a:t>
            </a:r>
            <a:r>
              <a:rPr sz="1875" i="1" spc="-14" baseline="71890" dirty="0" smtClean="0">
                <a:latin typeface="Times New Roman"/>
                <a:cs typeface="Times New Roman"/>
              </a:rPr>
              <a:t> </a:t>
            </a:r>
            <a:r>
              <a:rPr sz="4200" u="sng" spc="125" baseline="27208" dirty="0" smtClean="0">
                <a:latin typeface="Symbol"/>
                <a:cs typeface="Symbol"/>
              </a:rPr>
              <a:t></a:t>
            </a:r>
            <a:r>
              <a:rPr sz="3150" u="sng" spc="84" baseline="44172" dirty="0" smtClean="0">
                <a:latin typeface="Times New Roman"/>
                <a:cs typeface="Times New Roman"/>
              </a:rPr>
              <a:t>0</a:t>
            </a:r>
            <a:r>
              <a:rPr sz="4200" u="sng" spc="0" baseline="27208" dirty="0" smtClean="0">
                <a:latin typeface="Symbol"/>
                <a:cs typeface="Symbol"/>
              </a:rPr>
              <a:t></a:t>
            </a:r>
            <a:r>
              <a:rPr sz="4200" spc="-479" baseline="28987" dirty="0" smtClean="0">
                <a:latin typeface="Times New Roman"/>
                <a:cs typeface="Times New Roman"/>
              </a:rPr>
              <a:t> </a:t>
            </a:r>
            <a:r>
              <a:rPr sz="3150" u="sng" spc="0" baseline="41460" dirty="0" smtClean="0">
                <a:latin typeface="Symbol"/>
                <a:cs typeface="Symbol"/>
              </a:rPr>
              <a:t></a:t>
            </a:r>
            <a:r>
              <a:rPr sz="3150" spc="-339" baseline="44172" dirty="0" smtClean="0">
                <a:latin typeface="Times New Roman"/>
                <a:cs typeface="Times New Roman"/>
              </a:rPr>
              <a:t> </a:t>
            </a:r>
            <a:r>
              <a:rPr sz="3150" i="1" u="sng" spc="-34" baseline="44172" dirty="0" smtClean="0">
                <a:latin typeface="Times New Roman"/>
                <a:cs typeface="Times New Roman"/>
              </a:rPr>
              <a:t>l</a:t>
            </a:r>
            <a:r>
              <a:rPr sz="1875" i="1" u="sng" spc="0" baseline="48699" dirty="0" smtClean="0">
                <a:latin typeface="Times New Roman"/>
                <a:cs typeface="Times New Roman"/>
              </a:rPr>
              <a:t>e</a:t>
            </a:r>
            <a:r>
              <a:rPr sz="1875" i="1" u="sng" spc="13" baseline="48699" dirty="0" smtClean="0">
                <a:latin typeface="Times New Roman"/>
                <a:cs typeface="Times New Roman"/>
              </a:rPr>
              <a:t> </a:t>
            </a:r>
            <a:r>
              <a:rPr sz="1875" i="1" spc="67" baseline="48699" dirty="0" smtClean="0">
                <a:latin typeface="Times New Roman"/>
                <a:cs typeface="Times New Roman"/>
              </a:rPr>
              <a:t> </a:t>
            </a:r>
            <a:r>
              <a:rPr sz="3150" spc="-200" baseline="37573" dirty="0" smtClean="0">
                <a:latin typeface="Symbol"/>
                <a:cs typeface="Symbol"/>
              </a:rPr>
              <a:t></a:t>
            </a:r>
            <a:r>
              <a:rPr sz="3150" spc="-109" baseline="44172" dirty="0" smtClean="0">
                <a:latin typeface="Times New Roman"/>
                <a:cs typeface="Times New Roman"/>
              </a:rPr>
              <a:t>1</a:t>
            </a:r>
            <a:r>
              <a:rPr sz="3150" spc="0" baseline="37573" dirty="0" smtClean="0">
                <a:latin typeface="Symbol"/>
                <a:cs typeface="Symbol"/>
              </a:rPr>
              <a:t></a:t>
            </a:r>
            <a:endParaRPr sz="2100" dirty="0">
              <a:latin typeface="Symbol"/>
              <a:cs typeface="Symbo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734413" y="4132761"/>
            <a:ext cx="486344" cy="3115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35"/>
              </a:lnSpc>
              <a:spcBef>
                <a:spcPts val="121"/>
              </a:spcBef>
            </a:pPr>
            <a:r>
              <a:rPr sz="3150" spc="4" baseline="-1295" dirty="0" smtClean="0">
                <a:latin typeface="Symbol"/>
                <a:cs typeface="Symbol"/>
              </a:rPr>
              <a:t></a:t>
            </a:r>
            <a:r>
              <a:rPr sz="3150" spc="50" baseline="4141" dirty="0" smtClean="0">
                <a:latin typeface="Times New Roman"/>
                <a:cs typeface="Times New Roman"/>
              </a:rPr>
              <a:t>0</a:t>
            </a:r>
            <a:r>
              <a:rPr sz="3150" spc="0" baseline="-1295" dirty="0" smtClean="0">
                <a:latin typeface="Symbol"/>
                <a:cs typeface="Symbol"/>
              </a:rPr>
              <a:t></a:t>
            </a:r>
            <a:endParaRPr sz="2100">
              <a:latin typeface="Symbol"/>
              <a:cs typeface="Symbo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405245" y="4161164"/>
            <a:ext cx="379871" cy="2960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70"/>
              </a:lnSpc>
              <a:spcBef>
                <a:spcPts val="113"/>
              </a:spcBef>
            </a:pPr>
            <a:r>
              <a:rPr sz="2100" u="sng" spc="-125" dirty="0" smtClean="0">
                <a:latin typeface="Times New Roman"/>
                <a:cs typeface="Times New Roman"/>
              </a:rPr>
              <a:t> </a:t>
            </a:r>
            <a:r>
              <a:rPr sz="2100" u="sng" spc="0" dirty="0" smtClean="0">
                <a:latin typeface="Times New Roman"/>
                <a:cs typeface="Times New Roman"/>
              </a:rPr>
              <a:t>W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362200" y="4232187"/>
            <a:ext cx="513559" cy="4549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579"/>
              </a:lnSpc>
              <a:spcBef>
                <a:spcPts val="179"/>
              </a:spcBef>
            </a:pPr>
            <a:r>
              <a:rPr sz="3350" spc="-19" dirty="0" smtClean="0">
                <a:latin typeface="Symbol"/>
                <a:cs typeface="Symbol"/>
              </a:rPr>
              <a:t></a:t>
            </a:r>
            <a:r>
              <a:rPr sz="3150" i="1" spc="0" baseline="6901" dirty="0" smtClean="0">
                <a:latin typeface="Times New Roman"/>
                <a:cs typeface="Times New Roman"/>
              </a:rPr>
              <a:t>r</a:t>
            </a:r>
            <a:endParaRPr sz="2100" dirty="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173710" y="4327766"/>
            <a:ext cx="217681" cy="2960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10"/>
              </a:lnSpc>
              <a:spcBef>
                <a:spcPts val="115"/>
              </a:spcBef>
            </a:pPr>
            <a:r>
              <a:rPr sz="2100" spc="0" dirty="0" smtClean="0">
                <a:latin typeface="Symbol"/>
                <a:cs typeface="Symbol"/>
              </a:rPr>
              <a:t></a:t>
            </a:r>
            <a:endParaRPr sz="2100">
              <a:latin typeface="Symbol"/>
              <a:cs typeface="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523565" y="4327766"/>
            <a:ext cx="217681" cy="2960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10"/>
              </a:lnSpc>
              <a:spcBef>
                <a:spcPts val="115"/>
              </a:spcBef>
            </a:pPr>
            <a:r>
              <a:rPr sz="2100" spc="0" dirty="0" smtClean="0">
                <a:latin typeface="Symbol"/>
                <a:cs typeface="Symbol"/>
              </a:rPr>
              <a:t></a:t>
            </a:r>
            <a:endParaRPr sz="2100"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098132" y="4374375"/>
            <a:ext cx="437602" cy="2960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10"/>
              </a:lnSpc>
              <a:spcBef>
                <a:spcPts val="115"/>
              </a:spcBef>
            </a:pPr>
            <a:r>
              <a:rPr sz="2100" spc="0" dirty="0" smtClean="0">
                <a:latin typeface="Symbol"/>
                <a:cs typeface="Symbol"/>
              </a:rPr>
              <a:t></a:t>
            </a:r>
            <a:r>
              <a:rPr sz="2100" spc="281" dirty="0" smtClean="0">
                <a:latin typeface="Times New Roman"/>
                <a:cs typeface="Times New Roman"/>
              </a:rPr>
              <a:t> </a:t>
            </a:r>
            <a:r>
              <a:rPr sz="2100" spc="0" dirty="0" smtClean="0">
                <a:latin typeface="Symbol"/>
                <a:cs typeface="Symbol"/>
              </a:rPr>
              <a:t></a:t>
            </a:r>
            <a:endParaRPr sz="210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734413" y="4374375"/>
            <a:ext cx="484018" cy="2960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10"/>
              </a:lnSpc>
              <a:spcBef>
                <a:spcPts val="115"/>
              </a:spcBef>
            </a:pPr>
            <a:r>
              <a:rPr sz="2100" spc="0" dirty="0" smtClean="0">
                <a:latin typeface="Symbol"/>
                <a:cs typeface="Symbol"/>
              </a:rPr>
              <a:t></a:t>
            </a:r>
            <a:r>
              <a:rPr sz="2100" spc="0" dirty="0" smtClean="0">
                <a:latin typeface="Times New Roman"/>
                <a:cs typeface="Times New Roman"/>
              </a:rPr>
              <a:t> </a:t>
            </a:r>
            <a:r>
              <a:rPr sz="2100" spc="120" dirty="0" smtClean="0">
                <a:latin typeface="Times New Roman"/>
                <a:cs typeface="Times New Roman"/>
              </a:rPr>
              <a:t> </a:t>
            </a:r>
            <a:r>
              <a:rPr sz="2100" spc="0" dirty="0" smtClean="0">
                <a:latin typeface="Symbol"/>
                <a:cs typeface="Symbol"/>
              </a:rPr>
              <a:t></a:t>
            </a:r>
            <a:endParaRPr sz="210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90800" y="4495800"/>
            <a:ext cx="165371" cy="1832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70"/>
              </a:lnSpc>
              <a:spcBef>
                <a:spcPts val="68"/>
              </a:spcBef>
            </a:pPr>
            <a:r>
              <a:rPr sz="1250" i="1" spc="0" dirty="0" smtClean="0">
                <a:latin typeface="Times New Roman"/>
                <a:cs typeface="Times New Roman"/>
              </a:rPr>
              <a:t>Q</a:t>
            </a:r>
            <a:endParaRPr sz="125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423995" y="4513450"/>
            <a:ext cx="372854" cy="3268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05"/>
              </a:lnSpc>
              <a:spcBef>
                <a:spcPts val="125"/>
              </a:spcBef>
            </a:pPr>
            <a:r>
              <a:rPr sz="3150" spc="54" baseline="-1380" dirty="0" smtClean="0">
                <a:latin typeface="Times New Roman"/>
                <a:cs typeface="Times New Roman"/>
              </a:rPr>
              <a:t>m</a:t>
            </a:r>
            <a:r>
              <a:rPr sz="1875" spc="0" baseline="41742" dirty="0" smtClean="0">
                <a:latin typeface="Times New Roman"/>
                <a:cs typeface="Times New Roman"/>
              </a:rPr>
              <a:t>2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98132" y="4539968"/>
            <a:ext cx="1129375" cy="3565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85"/>
              </a:lnSpc>
              <a:spcBef>
                <a:spcPts val="139"/>
              </a:spcBef>
            </a:pPr>
            <a:r>
              <a:rPr sz="3150" spc="-200" baseline="-2591" dirty="0" smtClean="0">
                <a:latin typeface="Symbol"/>
                <a:cs typeface="Symbol"/>
              </a:rPr>
              <a:t></a:t>
            </a:r>
            <a:r>
              <a:rPr sz="3150" spc="-109" baseline="11043" dirty="0" smtClean="0">
                <a:latin typeface="Times New Roman"/>
                <a:cs typeface="Times New Roman"/>
              </a:rPr>
              <a:t>1</a:t>
            </a:r>
            <a:r>
              <a:rPr sz="3150" spc="0" baseline="-2591" dirty="0" smtClean="0">
                <a:latin typeface="Symbol"/>
                <a:cs typeface="Symbol"/>
              </a:rPr>
              <a:t></a:t>
            </a:r>
            <a:r>
              <a:rPr sz="3150" spc="0" baseline="-2760" dirty="0" smtClean="0">
                <a:latin typeface="Times New Roman"/>
                <a:cs typeface="Times New Roman"/>
              </a:rPr>
              <a:t>   </a:t>
            </a:r>
            <a:r>
              <a:rPr sz="3150" spc="78" baseline="-2760" dirty="0" smtClean="0">
                <a:latin typeface="Times New Roman"/>
                <a:cs typeface="Times New Roman"/>
              </a:rPr>
              <a:t> </a:t>
            </a:r>
            <a:r>
              <a:rPr sz="3150" spc="4" baseline="-2591" dirty="0" smtClean="0">
                <a:latin typeface="Symbol"/>
                <a:cs typeface="Symbol"/>
              </a:rPr>
              <a:t></a:t>
            </a:r>
            <a:r>
              <a:rPr sz="3150" spc="50" baseline="11043" dirty="0" smtClean="0">
                <a:latin typeface="Times New Roman"/>
                <a:cs typeface="Times New Roman"/>
              </a:rPr>
              <a:t>0</a:t>
            </a:r>
            <a:r>
              <a:rPr sz="3150" spc="0" baseline="-2591" dirty="0" smtClean="0">
                <a:latin typeface="Symbol"/>
                <a:cs typeface="Symbol"/>
              </a:rPr>
              <a:t></a:t>
            </a:r>
            <a:endParaRPr sz="2100">
              <a:latin typeface="Symbol"/>
              <a:cs typeface="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56943" y="4544256"/>
            <a:ext cx="204143" cy="2960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70"/>
              </a:lnSpc>
              <a:spcBef>
                <a:spcPts val="113"/>
              </a:spcBef>
            </a:pPr>
            <a:r>
              <a:rPr sz="2100" spc="0" dirty="0" smtClean="0">
                <a:latin typeface="Times New Roman"/>
                <a:cs typeface="Times New Roman"/>
              </a:rPr>
              <a:t>2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9092" y="5072646"/>
            <a:ext cx="7651578" cy="6335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65"/>
              </a:lnSpc>
              <a:spcBef>
                <a:spcPts val="108"/>
              </a:spcBef>
            </a:pPr>
            <a:r>
              <a:rPr sz="2000" spc="0" dirty="0" smtClean="0">
                <a:latin typeface="Arial Narrow"/>
                <a:cs typeface="Arial Narrow"/>
              </a:rPr>
              <a:t>2.</a:t>
            </a:r>
            <a:r>
              <a:rPr sz="2000" spc="34" dirty="0" smtClean="0">
                <a:latin typeface="Arial Narrow"/>
                <a:cs typeface="Arial Narrow"/>
              </a:rPr>
              <a:t> </a:t>
            </a:r>
            <a:r>
              <a:rPr sz="2000" spc="-14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f</a:t>
            </a:r>
            <a:r>
              <a:rPr sz="2000" spc="2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there</a:t>
            </a:r>
            <a:r>
              <a:rPr sz="2000" spc="34" dirty="0" smtClean="0">
                <a:latin typeface="Arial Narrow"/>
                <a:cs typeface="Arial Narrow"/>
              </a:rPr>
              <a:t> </a:t>
            </a:r>
            <a:r>
              <a:rPr sz="2000" spc="-14" dirty="0" smtClean="0">
                <a:latin typeface="Arial Narrow"/>
                <a:cs typeface="Arial Narrow"/>
              </a:rPr>
              <a:t>a</a:t>
            </a:r>
            <a:r>
              <a:rPr sz="2000" spc="0" dirty="0" smtClean="0">
                <a:latin typeface="Arial Narrow"/>
                <a:cs typeface="Arial Narrow"/>
              </a:rPr>
              <a:t>re</a:t>
            </a:r>
            <a:r>
              <a:rPr sz="2000" spc="39" dirty="0" smtClean="0">
                <a:latin typeface="Arial Narrow"/>
                <a:cs typeface="Arial Narrow"/>
              </a:rPr>
              <a:t> </a:t>
            </a:r>
            <a:r>
              <a:rPr sz="2000" spc="-9" dirty="0" smtClean="0">
                <a:latin typeface="Arial Narrow"/>
                <a:cs typeface="Arial Narrow"/>
              </a:rPr>
              <a:t>m</a:t>
            </a:r>
            <a:r>
              <a:rPr sz="2000" spc="0" dirty="0" smtClean="0">
                <a:latin typeface="Arial Narrow"/>
                <a:cs typeface="Arial Narrow"/>
              </a:rPr>
              <a:t>ore</a:t>
            </a:r>
            <a:r>
              <a:rPr sz="2000" spc="3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than</a:t>
            </a:r>
            <a:r>
              <a:rPr sz="2000" spc="2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one</a:t>
            </a:r>
            <a:r>
              <a:rPr sz="2000" spc="25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e</a:t>
            </a:r>
            <a:r>
              <a:rPr sz="2000" spc="-4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eme</a:t>
            </a:r>
            <a:r>
              <a:rPr sz="2000" spc="-4" dirty="0" smtClean="0">
                <a:latin typeface="Arial Narrow"/>
                <a:cs typeface="Arial Narrow"/>
              </a:rPr>
              <a:t>n</a:t>
            </a:r>
            <a:r>
              <a:rPr sz="2000" spc="0" dirty="0" smtClean="0">
                <a:latin typeface="Arial Narrow"/>
                <a:cs typeface="Arial Narrow"/>
              </a:rPr>
              <a:t>t</a:t>
            </a:r>
            <a:r>
              <a:rPr sz="2000" spc="34" dirty="0" smtClean="0">
                <a:latin typeface="Arial Narrow"/>
                <a:cs typeface="Arial Narrow"/>
              </a:rPr>
              <a:t> </a:t>
            </a:r>
            <a:r>
              <a:rPr sz="2000" spc="-4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n</a:t>
            </a:r>
            <a:r>
              <a:rPr sz="2000" spc="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</a:t>
            </a:r>
            <a:r>
              <a:rPr sz="2000" spc="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fi</a:t>
            </a:r>
            <a:r>
              <a:rPr sz="2000" spc="-9" dirty="0" smtClean="0">
                <a:latin typeface="Arial Narrow"/>
                <a:cs typeface="Arial Narrow"/>
              </a:rPr>
              <a:t>n</a:t>
            </a:r>
            <a:r>
              <a:rPr sz="2000" spc="0" dirty="0" smtClean="0">
                <a:latin typeface="Arial Narrow"/>
                <a:cs typeface="Arial Narrow"/>
              </a:rPr>
              <a:t>ite</a:t>
            </a:r>
            <a:r>
              <a:rPr sz="2000" spc="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e</a:t>
            </a:r>
            <a:r>
              <a:rPr sz="2000" spc="-4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eme</a:t>
            </a:r>
            <a:r>
              <a:rPr sz="2000" spc="-4" dirty="0" smtClean="0">
                <a:latin typeface="Arial Narrow"/>
                <a:cs typeface="Arial Narrow"/>
              </a:rPr>
              <a:t>n</a:t>
            </a:r>
            <a:r>
              <a:rPr sz="2000" spc="0" dirty="0" smtClean="0">
                <a:latin typeface="Arial Narrow"/>
                <a:cs typeface="Arial Narrow"/>
              </a:rPr>
              <a:t>t</a:t>
            </a:r>
            <a:r>
              <a:rPr sz="2000" spc="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mod</a:t>
            </a:r>
            <a:r>
              <a:rPr sz="2000" spc="-4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l,</a:t>
            </a:r>
            <a:r>
              <a:rPr sz="2000" spc="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</a:t>
            </a:r>
            <a:r>
              <a:rPr sz="2000" spc="19" dirty="0" smtClean="0">
                <a:latin typeface="Arial Narrow"/>
                <a:cs typeface="Arial Narrow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glo</a:t>
            </a:r>
            <a:r>
              <a:rPr sz="2000" i="1" spc="-9" dirty="0" smtClean="0">
                <a:latin typeface="Times New Roman"/>
                <a:cs typeface="Times New Roman"/>
              </a:rPr>
              <a:t>b</a:t>
            </a:r>
            <a:r>
              <a:rPr sz="2000" i="1" spc="0" dirty="0" smtClean="0">
                <a:latin typeface="Times New Roman"/>
                <a:cs typeface="Times New Roman"/>
              </a:rPr>
              <a:t>al</a:t>
            </a:r>
            <a:r>
              <a:rPr sz="2000" i="1" spc="-4" dirty="0" smtClean="0">
                <a:latin typeface="Times New Roman"/>
                <a:cs typeface="Times New Roman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h</a:t>
            </a:r>
            <a:r>
              <a:rPr sz="2000" i="1" spc="-19" dirty="0" smtClean="0">
                <a:latin typeface="Times New Roman"/>
                <a:cs typeface="Times New Roman"/>
              </a:rPr>
              <a:t>e</a:t>
            </a:r>
            <a:r>
              <a:rPr sz="2000" i="1" spc="0" dirty="0" smtClean="0">
                <a:latin typeface="Times New Roman"/>
                <a:cs typeface="Times New Roman"/>
              </a:rPr>
              <a:t>at</a:t>
            </a:r>
            <a:endParaRPr sz="2000">
              <a:latin typeface="Times New Roman"/>
              <a:cs typeface="Times New Roman"/>
            </a:endParaRPr>
          </a:p>
          <a:p>
            <a:pPr marL="265683" marR="38582">
              <a:lnSpc>
                <a:spcPts val="2134"/>
              </a:lnSpc>
            </a:pPr>
            <a:r>
              <a:rPr sz="2000" i="1" spc="0" dirty="0" smtClean="0">
                <a:latin typeface="Times New Roman"/>
                <a:cs typeface="Times New Roman"/>
              </a:rPr>
              <a:t>r</a:t>
            </a:r>
            <a:r>
              <a:rPr sz="2000" i="1" spc="4" dirty="0" smtClean="0">
                <a:latin typeface="Times New Roman"/>
                <a:cs typeface="Times New Roman"/>
              </a:rPr>
              <a:t>a</a:t>
            </a:r>
            <a:r>
              <a:rPr sz="2000" i="1" spc="0" dirty="0" smtClean="0">
                <a:latin typeface="Times New Roman"/>
                <a:cs typeface="Times New Roman"/>
              </a:rPr>
              <a:t>te</a:t>
            </a:r>
            <a:r>
              <a:rPr sz="2000" i="1" spc="-25" dirty="0" smtClean="0">
                <a:latin typeface="Times New Roman"/>
                <a:cs typeface="Times New Roman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vec</a:t>
            </a:r>
            <a:r>
              <a:rPr sz="2000" i="1" spc="-9" dirty="0" smtClean="0">
                <a:latin typeface="Times New Roman"/>
                <a:cs typeface="Times New Roman"/>
              </a:rPr>
              <a:t>t</a:t>
            </a:r>
            <a:r>
              <a:rPr sz="2000" i="1" spc="0" dirty="0" smtClean="0">
                <a:latin typeface="Times New Roman"/>
                <a:cs typeface="Times New Roman"/>
              </a:rPr>
              <a:t>o</a:t>
            </a:r>
            <a:r>
              <a:rPr sz="2000" i="1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Arial Narrow"/>
                <a:cs typeface="Arial Narrow"/>
              </a:rPr>
              <a:t>,</a:t>
            </a:r>
            <a:r>
              <a:rPr sz="2000" spc="-24" dirty="0" smtClean="0">
                <a:latin typeface="Arial Narrow"/>
                <a:cs typeface="Arial Narrow"/>
              </a:rPr>
              <a:t> </a:t>
            </a:r>
            <a:r>
              <a:rPr sz="2000" spc="4" dirty="0" smtClean="0">
                <a:latin typeface="Arial Narrow"/>
                <a:cs typeface="Arial Narrow"/>
              </a:rPr>
              <a:t>{</a:t>
            </a:r>
            <a:r>
              <a:rPr sz="2000" i="1" spc="0" dirty="0" smtClean="0">
                <a:latin typeface="Times New Roman"/>
                <a:cs typeface="Times New Roman"/>
              </a:rPr>
              <a:t>R</a:t>
            </a:r>
            <a:r>
              <a:rPr sz="1950" i="1" spc="0" baseline="-22298" dirty="0" smtClean="0">
                <a:latin typeface="Times New Roman"/>
                <a:cs typeface="Times New Roman"/>
              </a:rPr>
              <a:t>Q</a:t>
            </a:r>
            <a:r>
              <a:rPr sz="2000" spc="0" dirty="0" smtClean="0">
                <a:latin typeface="Arial Narrow"/>
                <a:cs typeface="Arial Narrow"/>
              </a:rPr>
              <a:t>}</a:t>
            </a:r>
            <a:r>
              <a:rPr sz="2000" spc="8" dirty="0" smtClean="0">
                <a:latin typeface="Arial Narrow"/>
                <a:cs typeface="Arial Narrow"/>
              </a:rPr>
              <a:t> </a:t>
            </a:r>
            <a:r>
              <a:rPr sz="2000" spc="-4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s</a:t>
            </a:r>
            <a:r>
              <a:rPr sz="2000" spc="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a</a:t>
            </a:r>
            <a:r>
              <a:rPr sz="2000" spc="-9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s</a:t>
            </a:r>
            <a:r>
              <a:rPr sz="2000" spc="-9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mb</a:t>
            </a:r>
            <a:r>
              <a:rPr sz="2000" spc="-9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ed</a:t>
            </a:r>
            <a:r>
              <a:rPr sz="2000" spc="14" dirty="0" smtClean="0">
                <a:latin typeface="Arial Narrow"/>
                <a:cs typeface="Arial Narrow"/>
              </a:rPr>
              <a:t> </a:t>
            </a:r>
            <a:r>
              <a:rPr sz="2000" spc="-4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n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u</a:t>
            </a:r>
            <a:r>
              <a:rPr sz="2000" spc="-9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ual man</a:t>
            </a:r>
            <a:r>
              <a:rPr sz="2000" spc="-4" dirty="0" smtClean="0">
                <a:latin typeface="Arial Narrow"/>
                <a:cs typeface="Arial Narrow"/>
              </a:rPr>
              <a:t>n</a:t>
            </a:r>
            <a:r>
              <a:rPr sz="2000" spc="0" dirty="0" smtClean="0">
                <a:latin typeface="Arial Narrow"/>
                <a:cs typeface="Arial Narrow"/>
              </a:rPr>
              <a:t>e</a:t>
            </a:r>
            <a:r>
              <a:rPr sz="2000" spc="-79" dirty="0" smtClean="0">
                <a:latin typeface="Arial Narrow"/>
                <a:cs typeface="Arial Narrow"/>
              </a:rPr>
              <a:t>r</a:t>
            </a:r>
            <a:r>
              <a:rPr sz="2000" spc="0" dirty="0" smtClean="0">
                <a:latin typeface="Arial Narrow"/>
                <a:cs typeface="Arial Narrow"/>
              </a:rPr>
              <a:t>.</a:t>
            </a:r>
            <a:endParaRPr sz="2000">
              <a:latin typeface="Arial Narrow"/>
              <a:cs typeface="Arial Narro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41137" y="2384108"/>
            <a:ext cx="5121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3563494" y="2449108"/>
            <a:ext cx="5864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5417945" y="4251972"/>
            <a:ext cx="5305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bject 34"/>
          <p:cNvSpPr txBox="1"/>
          <p:nvPr/>
        </p:nvSpPr>
        <p:spPr>
          <a:xfrm>
            <a:off x="3423666" y="2089732"/>
            <a:ext cx="1116216" cy="3232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37062">
              <a:lnSpc>
                <a:spcPts val="2545"/>
              </a:lnSpc>
              <a:spcBef>
                <a:spcPts val="127"/>
              </a:spcBef>
            </a:pPr>
            <a:r>
              <a:rPr sz="3225" i="1" spc="-50" baseline="8089" dirty="0" smtClean="0">
                <a:latin typeface="Times New Roman"/>
                <a:cs typeface="Times New Roman"/>
              </a:rPr>
              <a:t>K</a:t>
            </a:r>
            <a:r>
              <a:rPr sz="1875" spc="29" baseline="-11595" dirty="0" smtClean="0">
                <a:latin typeface="Times New Roman"/>
                <a:cs typeface="Times New Roman"/>
              </a:rPr>
              <a:t>1</a:t>
            </a:r>
            <a:r>
              <a:rPr sz="1875" i="1" spc="0" baseline="-11595" dirty="0" smtClean="0">
                <a:latin typeface="Times New Roman"/>
                <a:cs typeface="Times New Roman"/>
              </a:rPr>
              <a:t>L</a:t>
            </a:r>
            <a:r>
              <a:rPr sz="1875" i="1" spc="177" baseline="-11595" dirty="0" smtClean="0">
                <a:latin typeface="Times New Roman"/>
                <a:cs typeface="Times New Roman"/>
              </a:rPr>
              <a:t> </a:t>
            </a:r>
            <a:r>
              <a:rPr sz="3225" spc="0" baseline="3796" dirty="0" smtClean="0">
                <a:latin typeface="Symbol"/>
                <a:cs typeface="Symbol"/>
              </a:rPr>
              <a:t></a:t>
            </a:r>
            <a:endParaRPr sz="2150">
              <a:latin typeface="Symbol"/>
              <a:cs typeface="Symbo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423666" y="2368209"/>
            <a:ext cx="1096350" cy="5377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41326" algn="r">
              <a:lnSpc>
                <a:spcPts val="1650"/>
              </a:lnSpc>
              <a:spcBef>
                <a:spcPts val="82"/>
              </a:spcBef>
            </a:pPr>
            <a:r>
              <a:rPr sz="3225" spc="0" baseline="-11389" dirty="0" smtClean="0">
                <a:latin typeface="Symbol"/>
                <a:cs typeface="Symbol"/>
              </a:rPr>
              <a:t></a:t>
            </a:r>
            <a:endParaRPr sz="2150">
              <a:latin typeface="Symbol"/>
              <a:cs typeface="Symbol"/>
            </a:endParaRPr>
          </a:p>
          <a:p>
            <a:pPr marR="41137" algn="r">
              <a:lnSpc>
                <a:spcPts val="2585"/>
              </a:lnSpc>
              <a:spcBef>
                <a:spcPts val="46"/>
              </a:spcBef>
            </a:pPr>
            <a:r>
              <a:rPr sz="3225" i="1" spc="100" baseline="24268" dirty="0" smtClean="0">
                <a:latin typeface="Times New Roman"/>
                <a:cs typeface="Times New Roman"/>
              </a:rPr>
              <a:t>K</a:t>
            </a:r>
            <a:r>
              <a:rPr sz="1875" spc="0" baseline="16233" dirty="0" smtClean="0">
                <a:latin typeface="Times New Roman"/>
                <a:cs typeface="Times New Roman"/>
              </a:rPr>
              <a:t>2</a:t>
            </a:r>
            <a:r>
              <a:rPr sz="1875" spc="-194" baseline="16233" dirty="0" smtClean="0">
                <a:latin typeface="Times New Roman"/>
                <a:cs typeface="Times New Roman"/>
              </a:rPr>
              <a:t> </a:t>
            </a:r>
            <a:r>
              <a:rPr sz="1875" i="1" spc="0" baseline="16233" dirty="0" smtClean="0">
                <a:latin typeface="Times New Roman"/>
                <a:cs typeface="Times New Roman"/>
              </a:rPr>
              <a:t>L</a:t>
            </a:r>
            <a:r>
              <a:rPr sz="1875" i="1" spc="36" baseline="16233" dirty="0" smtClean="0">
                <a:latin typeface="Times New Roman"/>
                <a:cs typeface="Times New Roman"/>
              </a:rPr>
              <a:t> </a:t>
            </a:r>
            <a:r>
              <a:rPr sz="3225" spc="0" baseline="-3796" dirty="0" smtClean="0">
                <a:latin typeface="Symbol"/>
                <a:cs typeface="Symbol"/>
              </a:rPr>
              <a:t></a:t>
            </a:r>
            <a:endParaRPr sz="2150">
              <a:latin typeface="Symbol"/>
              <a:cs typeface="Symbo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625684" y="2898564"/>
            <a:ext cx="1096350" cy="389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16"/>
              </a:spcBef>
            </a:pPr>
            <a:endParaRPr sz="500"/>
          </a:p>
          <a:p>
            <a:pPr marL="260920">
              <a:lnSpc>
                <a:spcPts val="2550"/>
              </a:lnSpc>
              <a:spcBef>
                <a:spcPts val="127"/>
              </a:spcBef>
            </a:pPr>
            <a:r>
              <a:rPr sz="3225" spc="0" baseline="-2531" dirty="0" smtClean="0">
                <a:latin typeface="Symbol"/>
                <a:cs typeface="Symbol"/>
              </a:rPr>
              <a:t></a:t>
            </a:r>
            <a:endParaRPr sz="2150">
              <a:latin typeface="Symbol"/>
              <a:cs typeface="Symbo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263027" y="2894897"/>
            <a:ext cx="4537750" cy="3930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109432">
              <a:lnSpc>
                <a:spcPts val="3095"/>
              </a:lnSpc>
              <a:spcBef>
                <a:spcPts val="154"/>
              </a:spcBef>
            </a:pPr>
            <a:r>
              <a:rPr sz="3225" spc="0" baseline="17717" dirty="0" smtClean="0">
                <a:latin typeface="Symbol"/>
                <a:cs typeface="Symbol"/>
              </a:rPr>
              <a:t></a:t>
            </a:r>
            <a:r>
              <a:rPr sz="3225" spc="-181" baseline="18875" dirty="0" smtClean="0">
                <a:latin typeface="Times New Roman"/>
                <a:cs typeface="Times New Roman"/>
              </a:rPr>
              <a:t> </a:t>
            </a:r>
            <a:r>
              <a:rPr sz="3225" spc="0" baseline="-6327" dirty="0" smtClean="0">
                <a:latin typeface="Symbol"/>
                <a:cs typeface="Symbol"/>
              </a:rPr>
              <a:t></a:t>
            </a:r>
            <a:r>
              <a:rPr sz="3225" spc="0" baseline="-6741" dirty="0" smtClean="0">
                <a:latin typeface="Times New Roman"/>
                <a:cs typeface="Times New Roman"/>
              </a:rPr>
              <a:t>  </a:t>
            </a:r>
            <a:r>
              <a:rPr sz="3225" spc="473" baseline="-6741" dirty="0" smtClean="0">
                <a:latin typeface="Times New Roman"/>
                <a:cs typeface="Times New Roman"/>
              </a:rPr>
              <a:t> </a:t>
            </a:r>
            <a:r>
              <a:rPr sz="3225" spc="0" baseline="-6327" dirty="0" smtClean="0">
                <a:latin typeface="Symbol"/>
                <a:cs typeface="Symbol"/>
              </a:rPr>
              <a:t></a:t>
            </a:r>
            <a:r>
              <a:rPr sz="3225" spc="0" baseline="-6741" dirty="0" smtClean="0">
                <a:latin typeface="Times New Roman"/>
                <a:cs typeface="Times New Roman"/>
              </a:rPr>
              <a:t>  </a:t>
            </a:r>
            <a:r>
              <a:rPr sz="3225" spc="523" baseline="-6741" dirty="0" smtClean="0">
                <a:latin typeface="Times New Roman"/>
                <a:cs typeface="Times New Roman"/>
              </a:rPr>
              <a:t> </a:t>
            </a:r>
            <a:r>
              <a:rPr sz="3225" spc="0" baseline="-6327" dirty="0" smtClean="0">
                <a:latin typeface="Symbol"/>
                <a:cs typeface="Symbol"/>
              </a:rPr>
              <a:t></a:t>
            </a:r>
            <a:endParaRPr sz="2150">
              <a:latin typeface="Symbol"/>
              <a:cs typeface="Symbo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3423666" y="2091782"/>
            <a:ext cx="1096350" cy="27802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423666" y="2503981"/>
            <a:ext cx="1096350" cy="27802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625684" y="2898564"/>
            <a:ext cx="1096350" cy="27802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263027" y="2916181"/>
            <a:ext cx="4537750" cy="27802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556666" y="260786"/>
            <a:ext cx="6654939" cy="14457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2564803" algn="ctr">
              <a:lnSpc>
                <a:spcPts val="1939"/>
              </a:lnSpc>
              <a:spcBef>
                <a:spcPts val="97"/>
              </a:spcBef>
            </a:pPr>
            <a:endParaRPr sz="1800" dirty="0">
              <a:latin typeface="Arial"/>
              <a:cs typeface="Arial"/>
            </a:endParaRPr>
          </a:p>
          <a:p>
            <a:pPr marL="114198" marR="43941">
              <a:lnSpc>
                <a:spcPct val="95621"/>
              </a:lnSpc>
              <a:spcBef>
                <a:spcPts val="738"/>
              </a:spcBef>
            </a:pPr>
            <a:r>
              <a:rPr sz="2400" spc="0" dirty="0" smtClean="0">
                <a:solidFill>
                  <a:srgbClr val="CC0000"/>
                </a:solidFill>
                <a:latin typeface="Arial Narrow"/>
                <a:cs typeface="Arial Narrow"/>
              </a:rPr>
              <a:t>Global</a:t>
            </a:r>
            <a:r>
              <a:rPr sz="2400" spc="19" dirty="0" smtClean="0">
                <a:solidFill>
                  <a:srgbClr val="CC0000"/>
                </a:solidFill>
                <a:latin typeface="Arial Narrow"/>
                <a:cs typeface="Arial Narrow"/>
              </a:rPr>
              <a:t> </a:t>
            </a:r>
            <a:r>
              <a:rPr sz="2400" spc="0" dirty="0" smtClean="0">
                <a:solidFill>
                  <a:srgbClr val="CC0000"/>
                </a:solidFill>
                <a:latin typeface="Arial Narrow"/>
                <a:cs typeface="Arial Narrow"/>
              </a:rPr>
              <a:t>System</a:t>
            </a:r>
            <a:r>
              <a:rPr sz="2400" spc="19" dirty="0" smtClean="0">
                <a:solidFill>
                  <a:srgbClr val="CC0000"/>
                </a:solidFill>
                <a:latin typeface="Arial Narrow"/>
                <a:cs typeface="Arial Narrow"/>
              </a:rPr>
              <a:t> </a:t>
            </a:r>
            <a:r>
              <a:rPr sz="2400" spc="0" dirty="0" smtClean="0">
                <a:solidFill>
                  <a:srgbClr val="CC0000"/>
                </a:solidFill>
                <a:latin typeface="Arial Narrow"/>
                <a:cs typeface="Arial Narrow"/>
              </a:rPr>
              <a:t>of Li</a:t>
            </a:r>
            <a:r>
              <a:rPr sz="2400" spc="-9" dirty="0" smtClean="0">
                <a:solidFill>
                  <a:srgbClr val="CC0000"/>
                </a:solidFill>
                <a:latin typeface="Arial Narrow"/>
                <a:cs typeface="Arial Narrow"/>
              </a:rPr>
              <a:t>n</a:t>
            </a:r>
            <a:r>
              <a:rPr sz="2400" spc="0" dirty="0" smtClean="0">
                <a:solidFill>
                  <a:srgbClr val="CC0000"/>
                </a:solidFill>
                <a:latin typeface="Arial Narrow"/>
                <a:cs typeface="Arial Narrow"/>
              </a:rPr>
              <a:t>ear</a:t>
            </a:r>
            <a:r>
              <a:rPr sz="2400" spc="29" dirty="0" smtClean="0">
                <a:solidFill>
                  <a:srgbClr val="CC0000"/>
                </a:solidFill>
                <a:latin typeface="Arial Narrow"/>
                <a:cs typeface="Arial Narrow"/>
              </a:rPr>
              <a:t> </a:t>
            </a:r>
            <a:r>
              <a:rPr sz="2400" spc="0" dirty="0" smtClean="0">
                <a:solidFill>
                  <a:srgbClr val="CC0000"/>
                </a:solidFill>
                <a:latin typeface="Arial Narrow"/>
                <a:cs typeface="Arial Narrow"/>
              </a:rPr>
              <a:t>Equat</a:t>
            </a:r>
            <a:r>
              <a:rPr sz="2400" spc="-9" dirty="0" smtClean="0">
                <a:solidFill>
                  <a:srgbClr val="CC0000"/>
                </a:solidFill>
                <a:latin typeface="Arial Narrow"/>
                <a:cs typeface="Arial Narrow"/>
              </a:rPr>
              <a:t>i</a:t>
            </a:r>
            <a:r>
              <a:rPr sz="2400" spc="0" dirty="0" smtClean="0">
                <a:solidFill>
                  <a:srgbClr val="CC0000"/>
                </a:solidFill>
                <a:latin typeface="Arial Narrow"/>
                <a:cs typeface="Arial Narrow"/>
              </a:rPr>
              <a:t>ons</a:t>
            </a:r>
            <a:endParaRPr sz="2400" dirty="0">
              <a:latin typeface="Arial Narrow"/>
              <a:cs typeface="Arial Narrow"/>
            </a:endParaRPr>
          </a:p>
          <a:p>
            <a:pPr marL="114198">
              <a:lnSpc>
                <a:spcPct val="95825"/>
              </a:lnSpc>
              <a:spcBef>
                <a:spcPts val="1088"/>
              </a:spcBef>
            </a:pPr>
            <a:r>
              <a:rPr sz="2000" spc="0" dirty="0" smtClean="0">
                <a:latin typeface="Arial Narrow"/>
                <a:cs typeface="Arial Narrow"/>
              </a:rPr>
              <a:t>The</a:t>
            </a:r>
            <a:r>
              <a:rPr sz="2000" spc="-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generic</a:t>
            </a:r>
            <a:r>
              <a:rPr sz="2000" spc="-24" dirty="0" smtClean="0">
                <a:latin typeface="Arial Narrow"/>
                <a:cs typeface="Arial Narrow"/>
              </a:rPr>
              <a:t> </a:t>
            </a:r>
            <a:r>
              <a:rPr sz="2000" i="1" spc="4" dirty="0" smtClean="0">
                <a:latin typeface="Times New Roman"/>
                <a:cs typeface="Times New Roman"/>
              </a:rPr>
              <a:t>g</a:t>
            </a:r>
            <a:r>
              <a:rPr sz="2000" i="1" spc="0" dirty="0" smtClean="0">
                <a:latin typeface="Times New Roman"/>
                <a:cs typeface="Times New Roman"/>
              </a:rPr>
              <a:t>lo</a:t>
            </a:r>
            <a:r>
              <a:rPr sz="2000" i="1" spc="4" dirty="0" smtClean="0">
                <a:latin typeface="Times New Roman"/>
                <a:cs typeface="Times New Roman"/>
              </a:rPr>
              <a:t>ba</a:t>
            </a:r>
            <a:r>
              <a:rPr sz="2000" i="1" spc="0" dirty="0" smtClean="0">
                <a:latin typeface="Times New Roman"/>
                <a:cs typeface="Times New Roman"/>
              </a:rPr>
              <a:t>l</a:t>
            </a:r>
            <a:r>
              <a:rPr sz="2000" i="1" spc="-89" dirty="0" smtClean="0">
                <a:latin typeface="Times New Roman"/>
                <a:cs typeface="Times New Roman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sys</a:t>
            </a:r>
            <a:r>
              <a:rPr sz="2000" i="1" spc="-9" dirty="0" smtClean="0">
                <a:latin typeface="Times New Roman"/>
                <a:cs typeface="Times New Roman"/>
              </a:rPr>
              <a:t>t</a:t>
            </a:r>
            <a:r>
              <a:rPr sz="2000" i="1" spc="0" dirty="0" smtClean="0">
                <a:latin typeface="Times New Roman"/>
                <a:cs typeface="Times New Roman"/>
              </a:rPr>
              <a:t>em</a:t>
            </a:r>
            <a:r>
              <a:rPr sz="2000" i="1" spc="-14" dirty="0" smtClean="0">
                <a:latin typeface="Times New Roman"/>
                <a:cs typeface="Times New Roman"/>
              </a:rPr>
              <a:t> </a:t>
            </a:r>
            <a:r>
              <a:rPr sz="2000" i="1" spc="4" dirty="0" smtClean="0">
                <a:latin typeface="Times New Roman"/>
                <a:cs typeface="Times New Roman"/>
              </a:rPr>
              <a:t>o</a:t>
            </a:r>
            <a:r>
              <a:rPr sz="2000" i="1" spc="0" dirty="0" smtClean="0">
                <a:latin typeface="Times New Roman"/>
                <a:cs typeface="Times New Roman"/>
              </a:rPr>
              <a:t>f</a:t>
            </a:r>
            <a:r>
              <a:rPr sz="2000" i="1" spc="-14" dirty="0" smtClean="0">
                <a:latin typeface="Times New Roman"/>
                <a:cs typeface="Times New Roman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l</a:t>
            </a:r>
            <a:r>
              <a:rPr sz="2000" i="1" spc="-9" dirty="0" smtClean="0">
                <a:latin typeface="Times New Roman"/>
                <a:cs typeface="Times New Roman"/>
              </a:rPr>
              <a:t>i</a:t>
            </a:r>
            <a:r>
              <a:rPr sz="2000" i="1" spc="4" dirty="0" smtClean="0">
                <a:latin typeface="Times New Roman"/>
                <a:cs typeface="Times New Roman"/>
              </a:rPr>
              <a:t>n</a:t>
            </a:r>
            <a:r>
              <a:rPr sz="2000" i="1" spc="0" dirty="0" smtClean="0">
                <a:latin typeface="Times New Roman"/>
                <a:cs typeface="Times New Roman"/>
              </a:rPr>
              <a:t>e</a:t>
            </a:r>
            <a:r>
              <a:rPr sz="2000" i="1" spc="4" dirty="0" smtClean="0">
                <a:latin typeface="Times New Roman"/>
                <a:cs typeface="Times New Roman"/>
              </a:rPr>
              <a:t>a</a:t>
            </a:r>
            <a:r>
              <a:rPr sz="2000" i="1" spc="0" dirty="0" smtClean="0">
                <a:latin typeface="Times New Roman"/>
                <a:cs typeface="Times New Roman"/>
              </a:rPr>
              <a:t>r</a:t>
            </a:r>
            <a:r>
              <a:rPr sz="2000" i="1" spc="-19" dirty="0" smtClean="0">
                <a:latin typeface="Times New Roman"/>
                <a:cs typeface="Times New Roman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e</a:t>
            </a:r>
            <a:r>
              <a:rPr sz="2000" i="1" spc="4" dirty="0" smtClean="0">
                <a:latin typeface="Times New Roman"/>
                <a:cs typeface="Times New Roman"/>
              </a:rPr>
              <a:t>qua</a:t>
            </a:r>
            <a:r>
              <a:rPr sz="2000" i="1" spc="0" dirty="0" smtClean="0">
                <a:latin typeface="Times New Roman"/>
                <a:cs typeface="Times New Roman"/>
              </a:rPr>
              <a:t>t</a:t>
            </a:r>
            <a:r>
              <a:rPr sz="2000" i="1" spc="-9" dirty="0" smtClean="0">
                <a:latin typeface="Times New Roman"/>
                <a:cs typeface="Times New Roman"/>
              </a:rPr>
              <a:t>i</a:t>
            </a:r>
            <a:r>
              <a:rPr sz="2000" i="1" spc="4" dirty="0" smtClean="0">
                <a:latin typeface="Times New Roman"/>
                <a:cs typeface="Times New Roman"/>
              </a:rPr>
              <a:t>o</a:t>
            </a:r>
            <a:r>
              <a:rPr sz="2000" i="1" spc="0" dirty="0" smtClean="0">
                <a:latin typeface="Times New Roman"/>
                <a:cs typeface="Times New Roman"/>
              </a:rPr>
              <a:t>n</a:t>
            </a:r>
            <a:r>
              <a:rPr sz="2000" i="1" spc="-50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for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a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on</a:t>
            </a:r>
            <a:r>
              <a:rPr sz="2000" spc="-9" dirty="0" smtClean="0">
                <a:latin typeface="Arial Narrow"/>
                <a:cs typeface="Arial Narrow"/>
              </a:rPr>
              <a:t>e</a:t>
            </a:r>
            <a:r>
              <a:rPr sz="2000" spc="4" dirty="0" smtClean="0">
                <a:latin typeface="Arial Narrow"/>
                <a:cs typeface="Arial Narrow"/>
              </a:rPr>
              <a:t>-</a:t>
            </a:r>
            <a:r>
              <a:rPr sz="2000" spc="0" dirty="0" smtClean="0">
                <a:latin typeface="Arial Narrow"/>
                <a:cs typeface="Arial Narrow"/>
              </a:rPr>
              <a:t>dim</a:t>
            </a:r>
            <a:r>
              <a:rPr sz="2000" spc="-4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n</a:t>
            </a:r>
            <a:r>
              <a:rPr sz="2000" spc="-9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io</a:t>
            </a:r>
            <a:r>
              <a:rPr sz="2000" spc="-4" dirty="0" smtClean="0">
                <a:latin typeface="Arial Narrow"/>
                <a:cs typeface="Arial Narrow"/>
              </a:rPr>
              <a:t>n</a:t>
            </a:r>
            <a:r>
              <a:rPr sz="2000" spc="0" dirty="0" smtClean="0">
                <a:latin typeface="Arial Narrow"/>
                <a:cs typeface="Arial Narrow"/>
              </a:rPr>
              <a:t>al</a:t>
            </a:r>
            <a:endParaRPr sz="2000" dirty="0">
              <a:latin typeface="Arial Narrow"/>
              <a:cs typeface="Arial Narrow"/>
            </a:endParaRPr>
          </a:p>
          <a:p>
            <a:pPr marL="114198" marR="43941">
              <a:lnSpc>
                <a:spcPct val="95825"/>
              </a:lnSpc>
              <a:spcBef>
                <a:spcPts val="90"/>
              </a:spcBef>
            </a:pPr>
            <a:r>
              <a:rPr sz="2000" i="1" spc="0" dirty="0" smtClean="0">
                <a:latin typeface="Times New Roman"/>
                <a:cs typeface="Times New Roman"/>
              </a:rPr>
              <a:t>stea</a:t>
            </a:r>
            <a:r>
              <a:rPr sz="2000" i="1" spc="9" dirty="0" smtClean="0">
                <a:latin typeface="Times New Roman"/>
                <a:cs typeface="Times New Roman"/>
              </a:rPr>
              <a:t>d</a:t>
            </a:r>
            <a:r>
              <a:rPr sz="2000" i="1" spc="-4" dirty="0" smtClean="0">
                <a:latin typeface="Times New Roman"/>
                <a:cs typeface="Times New Roman"/>
              </a:rPr>
              <a:t>y</a:t>
            </a:r>
            <a:r>
              <a:rPr sz="2000" i="1" spc="4" dirty="0" smtClean="0">
                <a:latin typeface="Times New Roman"/>
                <a:cs typeface="Times New Roman"/>
              </a:rPr>
              <a:t>-</a:t>
            </a:r>
            <a:r>
              <a:rPr sz="2000" i="1" spc="0" dirty="0" smtClean="0">
                <a:latin typeface="Times New Roman"/>
                <a:cs typeface="Times New Roman"/>
              </a:rPr>
              <a:t>st</a:t>
            </a:r>
            <a:r>
              <a:rPr sz="2000" i="1" spc="-9" dirty="0" smtClean="0">
                <a:latin typeface="Times New Roman"/>
                <a:cs typeface="Times New Roman"/>
              </a:rPr>
              <a:t>a</a:t>
            </a:r>
            <a:r>
              <a:rPr sz="2000" i="1" spc="0" dirty="0" smtClean="0">
                <a:latin typeface="Times New Roman"/>
                <a:cs typeface="Times New Roman"/>
              </a:rPr>
              <a:t>te</a:t>
            </a:r>
            <a:r>
              <a:rPr sz="2000" i="1" spc="-6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heat condu</a:t>
            </a:r>
            <a:r>
              <a:rPr sz="2000" spc="-9" dirty="0" smtClean="0">
                <a:latin typeface="Arial Narrow"/>
                <a:cs typeface="Arial Narrow"/>
              </a:rPr>
              <a:t>c</a:t>
            </a:r>
            <a:r>
              <a:rPr sz="2000" spc="0" dirty="0" smtClean="0">
                <a:latin typeface="Arial Narrow"/>
                <a:cs typeface="Arial Narrow"/>
              </a:rPr>
              <a:t>tion can be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w</a:t>
            </a:r>
            <a:r>
              <a:rPr sz="2000" spc="4" dirty="0" smtClean="0">
                <a:latin typeface="Arial Narrow"/>
                <a:cs typeface="Arial Narrow"/>
              </a:rPr>
              <a:t>r</a:t>
            </a:r>
            <a:r>
              <a:rPr sz="2000" spc="0" dirty="0" smtClean="0">
                <a:latin typeface="Arial Narrow"/>
                <a:cs typeface="Arial Narrow"/>
              </a:rPr>
              <a:t>it</a:t>
            </a:r>
            <a:r>
              <a:rPr sz="2000" spc="-4" dirty="0" smtClean="0">
                <a:latin typeface="Arial Narrow"/>
                <a:cs typeface="Arial Narrow"/>
              </a:rPr>
              <a:t>t</a:t>
            </a:r>
            <a:r>
              <a:rPr sz="2000" spc="0" dirty="0" smtClean="0">
                <a:latin typeface="Arial Narrow"/>
                <a:cs typeface="Arial Narrow"/>
              </a:rPr>
              <a:t>en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in a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mat</a:t>
            </a:r>
            <a:r>
              <a:rPr sz="2000" spc="4" dirty="0" smtClean="0">
                <a:latin typeface="Arial Narrow"/>
                <a:cs typeface="Arial Narrow"/>
              </a:rPr>
              <a:t>r</a:t>
            </a:r>
            <a:r>
              <a:rPr sz="2000" spc="0" dirty="0" smtClean="0">
                <a:latin typeface="Arial Narrow"/>
                <a:cs typeface="Arial Narrow"/>
              </a:rPr>
              <a:t>ix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form</a:t>
            </a:r>
            <a:r>
              <a:rPr sz="2000" spc="-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as</a:t>
            </a:r>
            <a:endParaRPr sz="2000" dirty="0">
              <a:latin typeface="Arial Narrow"/>
              <a:cs typeface="Arial Narrow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317558" y="2058874"/>
            <a:ext cx="767887" cy="3486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70"/>
              </a:lnSpc>
              <a:spcBef>
                <a:spcPts val="133"/>
              </a:spcBef>
            </a:pPr>
            <a:r>
              <a:rPr sz="3225" baseline="3796" dirty="0" smtClean="0">
                <a:latin typeface="Symbol"/>
                <a:cs typeface="Symbol"/>
              </a:rPr>
              <a:t></a:t>
            </a:r>
            <a:r>
              <a:rPr sz="3225" spc="-304" baseline="4044" dirty="0" smtClean="0">
                <a:latin typeface="Times New Roman"/>
                <a:cs typeface="Times New Roman"/>
              </a:rPr>
              <a:t> </a:t>
            </a:r>
            <a:r>
              <a:rPr sz="3225" i="1" spc="-125" baseline="8089" dirty="0" smtClean="0">
                <a:latin typeface="Times New Roman"/>
                <a:cs typeface="Times New Roman"/>
              </a:rPr>
              <a:t>R</a:t>
            </a:r>
            <a:r>
              <a:rPr sz="1875" i="1" spc="-19" baseline="-11595" dirty="0" smtClean="0">
                <a:latin typeface="Times New Roman"/>
                <a:cs typeface="Times New Roman"/>
              </a:rPr>
              <a:t>Q</a:t>
            </a:r>
            <a:r>
              <a:rPr sz="1875" spc="0" baseline="-11595" dirty="0" smtClean="0">
                <a:latin typeface="Times New Roman"/>
                <a:cs typeface="Times New Roman"/>
              </a:rPr>
              <a:t>1</a:t>
            </a:r>
            <a:r>
              <a:rPr sz="1875" spc="53" baseline="-11595" dirty="0" smtClean="0">
                <a:latin typeface="Times New Roman"/>
                <a:cs typeface="Times New Roman"/>
              </a:rPr>
              <a:t> </a:t>
            </a:r>
            <a:r>
              <a:rPr sz="3225" spc="0" baseline="3796" dirty="0" smtClean="0">
                <a:latin typeface="Symbol"/>
                <a:cs typeface="Symbol"/>
              </a:rPr>
              <a:t></a:t>
            </a:r>
            <a:endParaRPr sz="2150">
              <a:latin typeface="Symbol"/>
              <a:cs typeface="Symbo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985375" y="2077032"/>
            <a:ext cx="574625" cy="13688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0980">
              <a:lnSpc>
                <a:spcPts val="2670"/>
              </a:lnSpc>
              <a:spcBef>
                <a:spcPts val="133"/>
              </a:spcBef>
            </a:pPr>
            <a:r>
              <a:rPr sz="3225" baseline="3796" dirty="0" smtClean="0">
                <a:latin typeface="Symbol"/>
                <a:cs typeface="Symbol"/>
              </a:rPr>
              <a:t></a:t>
            </a:r>
            <a:r>
              <a:rPr sz="3225" spc="-269" baseline="4044" dirty="0" smtClean="0">
                <a:latin typeface="Times New Roman"/>
                <a:cs typeface="Times New Roman"/>
              </a:rPr>
              <a:t> </a:t>
            </a:r>
            <a:r>
              <a:rPr sz="3225" i="1" spc="-44" baseline="8089" dirty="0" smtClean="0">
                <a:latin typeface="Times New Roman"/>
                <a:cs typeface="Times New Roman"/>
              </a:rPr>
              <a:t>K</a:t>
            </a:r>
            <a:r>
              <a:rPr sz="1875" spc="-4" baseline="-11595" dirty="0" smtClean="0">
                <a:latin typeface="Times New Roman"/>
                <a:cs typeface="Times New Roman"/>
              </a:rPr>
              <a:t>1</a:t>
            </a:r>
            <a:r>
              <a:rPr sz="1875" spc="0" baseline="-11595" dirty="0" smtClean="0">
                <a:latin typeface="Times New Roman"/>
                <a:cs typeface="Times New Roman"/>
              </a:rPr>
              <a:t>1</a:t>
            </a: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ts val="3440"/>
              </a:lnSpc>
              <a:spcBef>
                <a:spcPts val="453"/>
              </a:spcBef>
            </a:pPr>
            <a:r>
              <a:rPr sz="3225" baseline="-7593" dirty="0" smtClean="0">
                <a:latin typeface="Symbol"/>
                <a:cs typeface="Symbol"/>
              </a:rPr>
              <a:t></a:t>
            </a:r>
            <a:r>
              <a:rPr sz="3225" spc="-344" baseline="-8089" dirty="0" smtClean="0">
                <a:latin typeface="Times New Roman"/>
                <a:cs typeface="Times New Roman"/>
              </a:rPr>
              <a:t> </a:t>
            </a:r>
            <a:r>
              <a:rPr sz="3225" i="1" spc="100" baseline="20224" dirty="0" smtClean="0">
                <a:latin typeface="Times New Roman"/>
                <a:cs typeface="Times New Roman"/>
              </a:rPr>
              <a:t>K</a:t>
            </a:r>
            <a:r>
              <a:rPr sz="1875" spc="-4" baseline="9276" dirty="0" smtClean="0">
                <a:latin typeface="Times New Roman"/>
                <a:cs typeface="Times New Roman"/>
              </a:rPr>
              <a:t>2</a:t>
            </a:r>
            <a:r>
              <a:rPr sz="1875" spc="0" baseline="9276" dirty="0" smtClean="0">
                <a:latin typeface="Times New Roman"/>
                <a:cs typeface="Times New Roman"/>
              </a:rPr>
              <a:t>1</a:t>
            </a:r>
            <a:endParaRPr sz="1250">
              <a:latin typeface="Times New Roman"/>
              <a:cs typeface="Times New Roman"/>
            </a:endParaRPr>
          </a:p>
          <a:p>
            <a:pPr marL="12700" marR="60610">
              <a:lnSpc>
                <a:spcPts val="2075"/>
              </a:lnSpc>
            </a:pPr>
            <a:r>
              <a:rPr sz="3225" spc="0" baseline="-1265" dirty="0" smtClean="0">
                <a:latin typeface="Symbol"/>
                <a:cs typeface="Symbol"/>
              </a:rPr>
              <a:t></a:t>
            </a:r>
            <a:endParaRPr sz="2150">
              <a:latin typeface="Symbol"/>
              <a:cs typeface="Symbol"/>
            </a:endParaRPr>
          </a:p>
          <a:p>
            <a:pPr marL="12700" marR="60610">
              <a:lnSpc>
                <a:spcPts val="2160"/>
              </a:lnSpc>
              <a:spcBef>
                <a:spcPts val="4"/>
              </a:spcBef>
            </a:pPr>
            <a:r>
              <a:rPr sz="3225" spc="0" baseline="1265" dirty="0" smtClean="0">
                <a:latin typeface="Symbol"/>
                <a:cs typeface="Symbol"/>
              </a:rPr>
              <a:t></a:t>
            </a:r>
            <a:endParaRPr sz="2150">
              <a:latin typeface="Symbol"/>
              <a:cs typeface="Symbo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777144" y="2077032"/>
            <a:ext cx="431881" cy="7608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1567" marR="9991">
              <a:lnSpc>
                <a:spcPts val="2670"/>
              </a:lnSpc>
              <a:spcBef>
                <a:spcPts val="133"/>
              </a:spcBef>
            </a:pPr>
            <a:r>
              <a:rPr sz="3225" i="1" spc="-50" baseline="8089" dirty="0" smtClean="0">
                <a:latin typeface="Times New Roman"/>
                <a:cs typeface="Times New Roman"/>
              </a:rPr>
              <a:t>K</a:t>
            </a:r>
            <a:r>
              <a:rPr sz="1875" spc="-4" baseline="-11595" dirty="0" smtClean="0">
                <a:latin typeface="Times New Roman"/>
                <a:cs typeface="Times New Roman"/>
              </a:rPr>
              <a:t>1</a:t>
            </a:r>
            <a:r>
              <a:rPr sz="1875" spc="0" baseline="-11595" dirty="0" smtClean="0">
                <a:latin typeface="Times New Roman"/>
                <a:cs typeface="Times New Roman"/>
              </a:rPr>
              <a:t>2</a:t>
            </a: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ts val="2472"/>
              </a:lnSpc>
              <a:spcBef>
                <a:spcPts val="281"/>
              </a:spcBef>
            </a:pPr>
            <a:r>
              <a:rPr sz="3225" i="1" spc="100" baseline="14831" dirty="0" smtClean="0">
                <a:latin typeface="Times New Roman"/>
                <a:cs typeface="Times New Roman"/>
              </a:rPr>
              <a:t>K</a:t>
            </a:r>
            <a:r>
              <a:rPr sz="1250" spc="-4" dirty="0" smtClean="0">
                <a:latin typeface="Times New Roman"/>
                <a:cs typeface="Times New Roman"/>
              </a:rPr>
              <a:t>2</a:t>
            </a:r>
            <a:r>
              <a:rPr sz="1250" spc="0" dirty="0" smtClean="0">
                <a:latin typeface="Times New Roman"/>
                <a:cs typeface="Times New Roman"/>
              </a:rPr>
              <a:t>2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509500" y="2077032"/>
            <a:ext cx="422313" cy="3486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60"/>
              </a:lnSpc>
              <a:spcBef>
                <a:spcPts val="133"/>
              </a:spcBef>
            </a:pPr>
            <a:r>
              <a:rPr sz="3225" spc="94" baseline="3796" dirty="0" smtClean="0">
                <a:latin typeface="Symbol"/>
                <a:cs typeface="Symbol"/>
              </a:rPr>
              <a:t></a:t>
            </a:r>
            <a:r>
              <a:rPr sz="3225" i="1" spc="-275" baseline="8089" dirty="0" smtClean="0">
                <a:latin typeface="Times New Roman"/>
                <a:cs typeface="Times New Roman"/>
              </a:rPr>
              <a:t>T</a:t>
            </a:r>
            <a:r>
              <a:rPr sz="1875" spc="0" baseline="-11595" dirty="0" smtClean="0">
                <a:latin typeface="Times New Roman"/>
                <a:cs typeface="Times New Roman"/>
              </a:rPr>
              <a:t>1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909956" y="2091906"/>
            <a:ext cx="203513" cy="3001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50"/>
              </a:lnSpc>
              <a:spcBef>
                <a:spcPts val="117"/>
              </a:spcBef>
            </a:pPr>
            <a:r>
              <a:rPr sz="2150" spc="0" dirty="0" smtClean="0">
                <a:latin typeface="Symbol"/>
                <a:cs typeface="Symbol"/>
              </a:rPr>
              <a:t></a:t>
            </a:r>
            <a:endParaRPr sz="2150">
              <a:latin typeface="Symbol"/>
              <a:cs typeface="Symbo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317558" y="2337914"/>
            <a:ext cx="203513" cy="3001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50"/>
              </a:lnSpc>
              <a:spcBef>
                <a:spcPts val="117"/>
              </a:spcBef>
            </a:pPr>
            <a:r>
              <a:rPr sz="2150" spc="0" dirty="0" smtClean="0">
                <a:latin typeface="Symbol"/>
                <a:cs typeface="Symbol"/>
              </a:rPr>
              <a:t></a:t>
            </a:r>
            <a:endParaRPr sz="2150">
              <a:latin typeface="Symbol"/>
              <a:cs typeface="Symbo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874648" y="2337914"/>
            <a:ext cx="203513" cy="3001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50"/>
              </a:lnSpc>
              <a:spcBef>
                <a:spcPts val="117"/>
              </a:spcBef>
            </a:pPr>
            <a:r>
              <a:rPr sz="2150" spc="0" dirty="0" smtClean="0">
                <a:latin typeface="Symbol"/>
                <a:cs typeface="Symbol"/>
              </a:rPr>
              <a:t></a:t>
            </a:r>
            <a:endParaRPr sz="2150">
              <a:latin typeface="Symbol"/>
              <a:cs typeface="Symbo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985375" y="2355509"/>
            <a:ext cx="173028" cy="3001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50"/>
              </a:lnSpc>
              <a:spcBef>
                <a:spcPts val="117"/>
              </a:spcBef>
            </a:pPr>
            <a:r>
              <a:rPr sz="2150" spc="0" dirty="0" smtClean="0">
                <a:latin typeface="Symbol"/>
                <a:cs typeface="Symbol"/>
              </a:rPr>
              <a:t></a:t>
            </a:r>
            <a:endParaRPr sz="2150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509500" y="2355509"/>
            <a:ext cx="603970" cy="3001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50"/>
              </a:lnSpc>
              <a:spcBef>
                <a:spcPts val="117"/>
              </a:spcBef>
            </a:pPr>
            <a:r>
              <a:rPr sz="2150" spc="0" dirty="0" smtClean="0">
                <a:latin typeface="Symbol"/>
                <a:cs typeface="Symbol"/>
              </a:rPr>
              <a:t></a:t>
            </a:r>
            <a:r>
              <a:rPr sz="2150" spc="0" dirty="0" smtClean="0">
                <a:latin typeface="Times New Roman"/>
                <a:cs typeface="Times New Roman"/>
              </a:rPr>
              <a:t>  </a:t>
            </a:r>
            <a:r>
              <a:rPr sz="2150" spc="473" dirty="0" smtClean="0">
                <a:latin typeface="Times New Roman"/>
                <a:cs typeface="Times New Roman"/>
              </a:rPr>
              <a:t> </a:t>
            </a:r>
            <a:r>
              <a:rPr sz="2150" spc="0" dirty="0" smtClean="0">
                <a:latin typeface="Symbol"/>
                <a:cs typeface="Symbol"/>
              </a:rPr>
              <a:t></a:t>
            </a:r>
            <a:endParaRPr sz="2150">
              <a:latin typeface="Symbol"/>
              <a:cs typeface="Symbo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17145" y="2471614"/>
            <a:ext cx="769110" cy="3590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20"/>
              </a:lnSpc>
              <a:spcBef>
                <a:spcPts val="141"/>
              </a:spcBef>
            </a:pPr>
            <a:r>
              <a:rPr sz="3225" spc="114" baseline="-2531" dirty="0" smtClean="0">
                <a:latin typeface="Symbol"/>
                <a:cs typeface="Symbol"/>
              </a:rPr>
              <a:t></a:t>
            </a:r>
            <a:r>
              <a:rPr sz="3225" i="1" spc="-125" baseline="10786" dirty="0" smtClean="0">
                <a:latin typeface="Times New Roman"/>
                <a:cs typeface="Times New Roman"/>
              </a:rPr>
              <a:t>R</a:t>
            </a:r>
            <a:r>
              <a:rPr sz="1875" i="1" spc="0" baseline="-6957" dirty="0" smtClean="0">
                <a:latin typeface="Times New Roman"/>
                <a:cs typeface="Times New Roman"/>
              </a:rPr>
              <a:t>Q</a:t>
            </a:r>
            <a:r>
              <a:rPr sz="1875" i="1" spc="-194" baseline="-6957" dirty="0" smtClean="0">
                <a:latin typeface="Times New Roman"/>
                <a:cs typeface="Times New Roman"/>
              </a:rPr>
              <a:t> </a:t>
            </a:r>
            <a:r>
              <a:rPr sz="1875" spc="0" baseline="-6957" dirty="0" smtClean="0">
                <a:latin typeface="Times New Roman"/>
                <a:cs typeface="Times New Roman"/>
              </a:rPr>
              <a:t>2</a:t>
            </a:r>
            <a:r>
              <a:rPr sz="1875" spc="6" baseline="-6957" dirty="0" smtClean="0">
                <a:latin typeface="Times New Roman"/>
                <a:cs typeface="Times New Roman"/>
              </a:rPr>
              <a:t> </a:t>
            </a:r>
            <a:r>
              <a:rPr sz="3225" spc="0" baseline="-2531" dirty="0" smtClean="0">
                <a:latin typeface="Symbol"/>
                <a:cs typeface="Symbol"/>
              </a:rPr>
              <a:t></a:t>
            </a:r>
            <a:endParaRPr sz="2150">
              <a:latin typeface="Symbol"/>
              <a:cs typeface="Symbo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510134" y="2489231"/>
            <a:ext cx="611253" cy="3486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75"/>
              </a:lnSpc>
              <a:spcBef>
                <a:spcPts val="133"/>
              </a:spcBef>
            </a:pPr>
            <a:r>
              <a:rPr sz="3225" spc="-29" baseline="-1265" dirty="0" smtClean="0">
                <a:latin typeface="Symbol"/>
                <a:cs typeface="Symbol"/>
              </a:rPr>
              <a:t></a:t>
            </a:r>
            <a:r>
              <a:rPr sz="3225" i="1" spc="-125" baseline="8089" dirty="0" smtClean="0">
                <a:latin typeface="Times New Roman"/>
                <a:cs typeface="Times New Roman"/>
              </a:rPr>
              <a:t>T</a:t>
            </a:r>
            <a:r>
              <a:rPr sz="1875" spc="0" baseline="-11595" dirty="0" smtClean="0">
                <a:latin typeface="Times New Roman"/>
                <a:cs typeface="Times New Roman"/>
              </a:rPr>
              <a:t>2</a:t>
            </a:r>
            <a:r>
              <a:rPr sz="1875" spc="98" baseline="-11595" dirty="0" smtClean="0">
                <a:latin typeface="Times New Roman"/>
                <a:cs typeface="Times New Roman"/>
              </a:rPr>
              <a:t> </a:t>
            </a:r>
            <a:r>
              <a:rPr sz="3225" spc="0" baseline="-1265" dirty="0" smtClean="0">
                <a:latin typeface="Symbol"/>
                <a:cs typeface="Symbol"/>
              </a:rPr>
              <a:t></a:t>
            </a:r>
            <a:endParaRPr sz="2150">
              <a:latin typeface="Symbol"/>
              <a:cs typeface="Symbo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103260" y="2689580"/>
            <a:ext cx="218755" cy="3001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50"/>
              </a:lnSpc>
              <a:spcBef>
                <a:spcPts val="117"/>
              </a:spcBef>
            </a:pPr>
            <a:r>
              <a:rPr sz="2150" spc="0" dirty="0" smtClean="0">
                <a:latin typeface="Symbol"/>
                <a:cs typeface="Symbol"/>
              </a:rPr>
              <a:t></a:t>
            </a:r>
            <a:endParaRPr sz="2150">
              <a:latin typeface="Symbol"/>
              <a:cs typeface="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510134" y="2736889"/>
            <a:ext cx="1010523" cy="3001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50"/>
              </a:lnSpc>
              <a:spcBef>
                <a:spcPts val="117"/>
              </a:spcBef>
            </a:pPr>
            <a:r>
              <a:rPr sz="2150" spc="0" dirty="0" smtClean="0">
                <a:latin typeface="Symbol"/>
                <a:cs typeface="Symbol"/>
              </a:rPr>
              <a:t></a:t>
            </a:r>
            <a:r>
              <a:rPr sz="2150" spc="0" dirty="0" smtClean="0">
                <a:latin typeface="Times New Roman"/>
                <a:cs typeface="Times New Roman"/>
              </a:rPr>
              <a:t>  </a:t>
            </a:r>
            <a:r>
              <a:rPr sz="2150" spc="473" dirty="0" smtClean="0">
                <a:latin typeface="Times New Roman"/>
                <a:cs typeface="Times New Roman"/>
              </a:rPr>
              <a:t> </a:t>
            </a:r>
            <a:r>
              <a:rPr sz="2150" spc="0" dirty="0" smtClean="0">
                <a:latin typeface="Symbol"/>
                <a:cs typeface="Symbol"/>
              </a:rPr>
              <a:t></a:t>
            </a:r>
            <a:r>
              <a:rPr sz="2150" spc="0" dirty="0" smtClean="0">
                <a:latin typeface="Times New Roman"/>
                <a:cs typeface="Times New Roman"/>
              </a:rPr>
              <a:t>  </a:t>
            </a:r>
            <a:r>
              <a:rPr sz="2150" spc="523" dirty="0" smtClean="0">
                <a:latin typeface="Times New Roman"/>
                <a:cs typeface="Times New Roman"/>
              </a:rPr>
              <a:t> </a:t>
            </a:r>
            <a:r>
              <a:rPr sz="2150" spc="0" dirty="0" smtClean="0">
                <a:latin typeface="Symbol"/>
                <a:cs typeface="Symbol"/>
              </a:rPr>
              <a:t></a:t>
            </a:r>
            <a:endParaRPr sz="2150">
              <a:latin typeface="Symbol"/>
              <a:cs typeface="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873905" y="2736889"/>
            <a:ext cx="203513" cy="3001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50"/>
              </a:lnSpc>
              <a:spcBef>
                <a:spcPts val="117"/>
              </a:spcBef>
            </a:pPr>
            <a:r>
              <a:rPr sz="2150" spc="0" dirty="0" smtClean="0">
                <a:latin typeface="Symbol"/>
                <a:cs typeface="Symbol"/>
              </a:rPr>
              <a:t></a:t>
            </a:r>
            <a:endParaRPr sz="2150"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359760" y="3145800"/>
            <a:ext cx="371553" cy="4179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290"/>
              </a:lnSpc>
              <a:spcBef>
                <a:spcPts val="164"/>
              </a:spcBef>
            </a:pPr>
            <a:r>
              <a:rPr sz="3225" spc="0" baseline="18982" dirty="0" smtClean="0">
                <a:latin typeface="Symbol"/>
                <a:cs typeface="Symbol"/>
              </a:rPr>
              <a:t></a:t>
            </a:r>
            <a:r>
              <a:rPr sz="3225" spc="-181" baseline="20224" dirty="0" smtClean="0">
                <a:latin typeface="Times New Roman"/>
                <a:cs typeface="Times New Roman"/>
              </a:rPr>
              <a:t> </a:t>
            </a:r>
            <a:r>
              <a:rPr sz="3225" spc="0" baseline="-3796" dirty="0" smtClean="0">
                <a:latin typeface="Symbol"/>
                <a:cs typeface="Symbol"/>
              </a:rPr>
              <a:t></a:t>
            </a:r>
            <a:endParaRPr sz="215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910591" y="3263570"/>
            <a:ext cx="203513" cy="3001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50"/>
              </a:lnSpc>
              <a:spcBef>
                <a:spcPts val="117"/>
              </a:spcBef>
            </a:pPr>
            <a:r>
              <a:rPr sz="2150" spc="0" dirty="0" smtClean="0">
                <a:latin typeface="Symbol"/>
                <a:cs typeface="Symbol"/>
              </a:rPr>
              <a:t></a:t>
            </a:r>
            <a:endParaRPr sz="215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17145" y="3263570"/>
            <a:ext cx="203513" cy="3001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50"/>
              </a:lnSpc>
              <a:spcBef>
                <a:spcPts val="117"/>
              </a:spcBef>
            </a:pPr>
            <a:r>
              <a:rPr sz="2150" spc="0" dirty="0" smtClean="0">
                <a:latin typeface="Symbol"/>
                <a:cs typeface="Symbol"/>
              </a:rPr>
              <a:t></a:t>
            </a:r>
            <a:endParaRPr sz="215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873905" y="3263570"/>
            <a:ext cx="203513" cy="3001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50"/>
              </a:lnSpc>
              <a:spcBef>
                <a:spcPts val="117"/>
              </a:spcBef>
            </a:pPr>
            <a:r>
              <a:rPr sz="2150" spc="0" dirty="0" smtClean="0">
                <a:latin typeface="Symbol"/>
                <a:cs typeface="Symbol"/>
              </a:rPr>
              <a:t></a:t>
            </a:r>
            <a:endParaRPr sz="215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17558" y="3296024"/>
            <a:ext cx="776043" cy="4030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70"/>
              </a:lnSpc>
              <a:spcBef>
                <a:spcPts val="158"/>
              </a:spcBef>
            </a:pPr>
            <a:r>
              <a:rPr sz="3225" spc="129" baseline="-3796" dirty="0" smtClean="0">
                <a:latin typeface="Symbol"/>
                <a:cs typeface="Symbol"/>
              </a:rPr>
              <a:t></a:t>
            </a:r>
            <a:r>
              <a:rPr sz="3225" i="1" spc="-125" baseline="18875" dirty="0" smtClean="0">
                <a:latin typeface="Times New Roman"/>
                <a:cs typeface="Times New Roman"/>
              </a:rPr>
              <a:t>R</a:t>
            </a:r>
            <a:r>
              <a:rPr sz="1875" i="1" spc="-14" baseline="6957" dirty="0" smtClean="0">
                <a:latin typeface="Times New Roman"/>
                <a:cs typeface="Times New Roman"/>
              </a:rPr>
              <a:t>Q</a:t>
            </a:r>
            <a:r>
              <a:rPr sz="1875" i="1" spc="0" baseline="6957" dirty="0" smtClean="0">
                <a:latin typeface="Times New Roman"/>
                <a:cs typeface="Times New Roman"/>
              </a:rPr>
              <a:t>L</a:t>
            </a:r>
            <a:r>
              <a:rPr sz="1875" i="1" spc="84" baseline="6957" dirty="0" smtClean="0">
                <a:latin typeface="Times New Roman"/>
                <a:cs typeface="Times New Roman"/>
              </a:rPr>
              <a:t> </a:t>
            </a:r>
            <a:r>
              <a:rPr sz="3225" spc="0" baseline="-3796" dirty="0" smtClean="0">
                <a:latin typeface="Symbol"/>
                <a:cs typeface="Symbol"/>
              </a:rPr>
              <a:t></a:t>
            </a:r>
            <a:endParaRPr sz="2150">
              <a:latin typeface="Symbol"/>
              <a:cs typeface="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85375" y="3314186"/>
            <a:ext cx="570895" cy="3678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80"/>
              </a:lnSpc>
              <a:spcBef>
                <a:spcPts val="144"/>
              </a:spcBef>
            </a:pPr>
            <a:r>
              <a:rPr sz="3225" baseline="-2531" dirty="0" smtClean="0">
                <a:latin typeface="Symbol"/>
                <a:cs typeface="Symbol"/>
              </a:rPr>
              <a:t></a:t>
            </a:r>
            <a:r>
              <a:rPr sz="3225" spc="-384" baseline="-2696" dirty="0" smtClean="0">
                <a:latin typeface="Times New Roman"/>
                <a:cs typeface="Times New Roman"/>
              </a:rPr>
              <a:t> </a:t>
            </a:r>
            <a:r>
              <a:rPr sz="3225" i="1" spc="134" baseline="12134" dirty="0" smtClean="0">
                <a:latin typeface="Times New Roman"/>
                <a:cs typeface="Times New Roman"/>
              </a:rPr>
              <a:t>K</a:t>
            </a:r>
            <a:r>
              <a:rPr sz="1875" i="1" spc="-29" baseline="-4638" dirty="0" smtClean="0">
                <a:latin typeface="Times New Roman"/>
                <a:cs typeface="Times New Roman"/>
              </a:rPr>
              <a:t>L</a:t>
            </a:r>
            <a:r>
              <a:rPr sz="1875" spc="0" baseline="-4638" dirty="0" smtClean="0">
                <a:latin typeface="Times New Roman"/>
                <a:cs typeface="Times New Roman"/>
              </a:rPr>
              <a:t>1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62734" y="3314186"/>
            <a:ext cx="460037" cy="3481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65"/>
              </a:lnSpc>
              <a:spcBef>
                <a:spcPts val="133"/>
              </a:spcBef>
            </a:pPr>
            <a:r>
              <a:rPr sz="3225" i="1" spc="134" baseline="8089" dirty="0" smtClean="0">
                <a:latin typeface="Times New Roman"/>
                <a:cs typeface="Times New Roman"/>
              </a:rPr>
              <a:t>K</a:t>
            </a:r>
            <a:r>
              <a:rPr sz="1875" i="1" spc="0" baseline="-11595" dirty="0" smtClean="0">
                <a:latin typeface="Times New Roman"/>
                <a:cs typeface="Times New Roman"/>
              </a:rPr>
              <a:t>L</a:t>
            </a:r>
            <a:r>
              <a:rPr sz="1875" i="1" spc="-200" baseline="-11595" dirty="0" smtClean="0">
                <a:latin typeface="Times New Roman"/>
                <a:cs typeface="Times New Roman"/>
              </a:rPr>
              <a:t> </a:t>
            </a:r>
            <a:r>
              <a:rPr sz="1875" spc="0" baseline="-11595" dirty="0" smtClean="0">
                <a:latin typeface="Times New Roman"/>
                <a:cs typeface="Times New Roman"/>
              </a:rPr>
              <a:t>2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47531" y="3314186"/>
            <a:ext cx="272795" cy="3001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05"/>
              </a:lnSpc>
              <a:spcBef>
                <a:spcPts val="115"/>
              </a:spcBef>
            </a:pPr>
            <a:r>
              <a:rPr sz="2150" spc="-4" dirty="0" smtClean="0">
                <a:latin typeface="Times New Roman"/>
                <a:cs typeface="Times New Roman"/>
              </a:rPr>
              <a:t>...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933619" y="3314186"/>
            <a:ext cx="1190006" cy="3678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80"/>
              </a:lnSpc>
              <a:spcBef>
                <a:spcPts val="144"/>
              </a:spcBef>
            </a:pPr>
            <a:r>
              <a:rPr sz="3225" i="1" baseline="12134" dirty="0" smtClean="0">
                <a:latin typeface="Times New Roman"/>
                <a:cs typeface="Times New Roman"/>
              </a:rPr>
              <a:t>K</a:t>
            </a:r>
            <a:r>
              <a:rPr sz="3225" i="1" spc="-404" baseline="12134" dirty="0" smtClean="0">
                <a:latin typeface="Times New Roman"/>
                <a:cs typeface="Times New Roman"/>
              </a:rPr>
              <a:t> </a:t>
            </a:r>
            <a:r>
              <a:rPr sz="1875" i="1" spc="0" baseline="-4638" dirty="0" smtClean="0">
                <a:latin typeface="Times New Roman"/>
                <a:cs typeface="Times New Roman"/>
              </a:rPr>
              <a:t>LL</a:t>
            </a:r>
            <a:r>
              <a:rPr sz="1875" i="1" spc="53" baseline="-4638" dirty="0" smtClean="0">
                <a:latin typeface="Times New Roman"/>
                <a:cs typeface="Times New Roman"/>
              </a:rPr>
              <a:t> </a:t>
            </a:r>
            <a:r>
              <a:rPr sz="3225" spc="0" baseline="-2531" dirty="0" smtClean="0">
                <a:latin typeface="Symbol"/>
                <a:cs typeface="Symbol"/>
              </a:rPr>
              <a:t></a:t>
            </a:r>
            <a:r>
              <a:rPr sz="3225" spc="-186" baseline="-2696" dirty="0" smtClean="0">
                <a:latin typeface="Times New Roman"/>
                <a:cs typeface="Times New Roman"/>
              </a:rPr>
              <a:t> </a:t>
            </a:r>
            <a:r>
              <a:rPr sz="3225" spc="-94" baseline="-2531" dirty="0" smtClean="0">
                <a:latin typeface="Symbol"/>
                <a:cs typeface="Symbol"/>
              </a:rPr>
              <a:t></a:t>
            </a:r>
            <a:r>
              <a:rPr sz="3225" i="1" spc="-94" baseline="12134" dirty="0" smtClean="0">
                <a:latin typeface="Times New Roman"/>
                <a:cs typeface="Times New Roman"/>
              </a:rPr>
              <a:t>T</a:t>
            </a:r>
            <a:r>
              <a:rPr sz="1875" i="1" spc="0" baseline="-4638" dirty="0" smtClean="0">
                <a:latin typeface="Times New Roman"/>
                <a:cs typeface="Times New Roman"/>
              </a:rPr>
              <a:t>L</a:t>
            </a:r>
            <a:r>
              <a:rPr sz="1875" i="1" spc="59" baseline="-4638" dirty="0" smtClean="0">
                <a:latin typeface="Times New Roman"/>
                <a:cs typeface="Times New Roman"/>
              </a:rPr>
              <a:t> </a:t>
            </a:r>
            <a:r>
              <a:rPr sz="3225" spc="0" baseline="-2531" dirty="0" smtClean="0">
                <a:latin typeface="Symbol"/>
                <a:cs typeface="Symbol"/>
              </a:rPr>
              <a:t></a:t>
            </a:r>
            <a:endParaRPr sz="2150">
              <a:latin typeface="Symbol"/>
              <a:cs typeface="Symbo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06018" y="3951617"/>
            <a:ext cx="7561034" cy="14231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3718">
              <a:lnSpc>
                <a:spcPts val="2155"/>
              </a:lnSpc>
              <a:spcBef>
                <a:spcPts val="107"/>
              </a:spcBef>
            </a:pPr>
            <a:r>
              <a:rPr sz="2000" b="1" u="heavy" spc="0" dirty="0" smtClean="0">
                <a:solidFill>
                  <a:srgbClr val="CC6600"/>
                </a:solidFill>
                <a:latin typeface="Arial Narrow"/>
                <a:cs typeface="Arial Narrow"/>
              </a:rPr>
              <a:t>No</a:t>
            </a:r>
            <a:r>
              <a:rPr sz="2000" b="1" u="heavy" spc="9" dirty="0" smtClean="0">
                <a:solidFill>
                  <a:srgbClr val="CC6600"/>
                </a:solidFill>
                <a:latin typeface="Arial Narrow"/>
                <a:cs typeface="Arial Narrow"/>
              </a:rPr>
              <a:t>t</a:t>
            </a:r>
            <a:r>
              <a:rPr sz="2000" b="1" u="heavy" spc="0" dirty="0" smtClean="0">
                <a:solidFill>
                  <a:srgbClr val="CC6600"/>
                </a:solidFill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:</a:t>
            </a:r>
            <a:endParaRPr sz="2000">
              <a:latin typeface="Arial Narrow"/>
              <a:cs typeface="Arial Narrow"/>
            </a:endParaRPr>
          </a:p>
          <a:p>
            <a:pPr marL="12700" marR="43718">
              <a:lnSpc>
                <a:spcPct val="95621"/>
              </a:lnSpc>
              <a:spcBef>
                <a:spcPts val="1197"/>
              </a:spcBef>
            </a:pPr>
            <a:r>
              <a:rPr sz="2000" spc="0" dirty="0" smtClean="0">
                <a:latin typeface="Arial Narrow"/>
                <a:cs typeface="Arial Narrow"/>
              </a:rPr>
              <a:t>1.</a:t>
            </a:r>
            <a:r>
              <a:rPr sz="2000" spc="441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At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</a:t>
            </a:r>
            <a:r>
              <a:rPr sz="2000" spc="-9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s</a:t>
            </a:r>
            <a:r>
              <a:rPr sz="2000" spc="-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po</a:t>
            </a:r>
            <a:r>
              <a:rPr sz="2000" spc="-9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nt,</a:t>
            </a:r>
            <a:r>
              <a:rPr sz="2000" spc="-2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 </a:t>
            </a:r>
            <a:r>
              <a:rPr sz="2000" spc="-9" dirty="0" smtClean="0">
                <a:latin typeface="Arial Narrow"/>
                <a:cs typeface="Arial Narrow"/>
              </a:rPr>
              <a:t>g</a:t>
            </a:r>
            <a:r>
              <a:rPr sz="2000" spc="0" dirty="0" smtClean="0">
                <a:latin typeface="Arial Narrow"/>
                <a:cs typeface="Arial Narrow"/>
              </a:rPr>
              <a:t>l</a:t>
            </a:r>
            <a:r>
              <a:rPr sz="2000" spc="-4" dirty="0" smtClean="0">
                <a:latin typeface="Arial Narrow"/>
                <a:cs typeface="Arial Narrow"/>
              </a:rPr>
              <a:t>o</a:t>
            </a:r>
            <a:r>
              <a:rPr sz="2000" spc="0" dirty="0" smtClean="0">
                <a:latin typeface="Arial Narrow"/>
                <a:cs typeface="Arial Narrow"/>
              </a:rPr>
              <a:t>bal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-4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y</a:t>
            </a:r>
            <a:r>
              <a:rPr sz="2000" spc="-14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tem</a:t>
            </a:r>
            <a:r>
              <a:rPr sz="2000" spc="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of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l</a:t>
            </a:r>
            <a:r>
              <a:rPr sz="2000" spc="-9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near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equ</a:t>
            </a:r>
            <a:r>
              <a:rPr sz="2000" spc="-9" dirty="0" smtClean="0">
                <a:latin typeface="Arial Narrow"/>
                <a:cs typeface="Arial Narrow"/>
              </a:rPr>
              <a:t>a</a:t>
            </a:r>
            <a:r>
              <a:rPr sz="2000" spc="0" dirty="0" smtClean="0">
                <a:latin typeface="Arial Narrow"/>
                <a:cs typeface="Arial Narrow"/>
              </a:rPr>
              <a:t>ti</a:t>
            </a:r>
            <a:r>
              <a:rPr sz="2000" spc="-9" dirty="0" smtClean="0">
                <a:latin typeface="Arial Narrow"/>
                <a:cs typeface="Arial Narrow"/>
              </a:rPr>
              <a:t>o</a:t>
            </a:r>
            <a:r>
              <a:rPr sz="2000" spc="0" dirty="0" smtClean="0">
                <a:latin typeface="Arial Narrow"/>
                <a:cs typeface="Arial Narrow"/>
              </a:rPr>
              <a:t>ns ha</a:t>
            </a:r>
            <a:r>
              <a:rPr sz="2000" spc="-9" dirty="0" smtClean="0">
                <a:latin typeface="Arial Narrow"/>
                <a:cs typeface="Arial Narrow"/>
              </a:rPr>
              <a:t>v</a:t>
            </a:r>
            <a:r>
              <a:rPr sz="2000" spc="0" dirty="0" smtClean="0">
                <a:latin typeface="Arial Narrow"/>
                <a:cs typeface="Arial Narrow"/>
              </a:rPr>
              <a:t>e</a:t>
            </a:r>
            <a:r>
              <a:rPr sz="2000" spc="9" dirty="0" smtClean="0">
                <a:latin typeface="Arial Narrow"/>
                <a:cs typeface="Arial Narrow"/>
              </a:rPr>
              <a:t> </a:t>
            </a:r>
            <a:r>
              <a:rPr sz="2000" b="1" spc="4" dirty="0" smtClean="0">
                <a:latin typeface="Arial Narrow"/>
                <a:cs typeface="Arial Narrow"/>
              </a:rPr>
              <a:t>n</a:t>
            </a:r>
            <a:r>
              <a:rPr sz="2000" b="1" spc="0" dirty="0" smtClean="0">
                <a:latin typeface="Arial Narrow"/>
                <a:cs typeface="Arial Narrow"/>
              </a:rPr>
              <a:t>o</a:t>
            </a:r>
            <a:r>
              <a:rPr sz="2000" b="1" spc="-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s</a:t>
            </a:r>
            <a:r>
              <a:rPr sz="2000" spc="-9" dirty="0" smtClean="0">
                <a:latin typeface="Arial Narrow"/>
                <a:cs typeface="Arial Narrow"/>
              </a:rPr>
              <a:t>o</a:t>
            </a:r>
            <a:r>
              <a:rPr sz="2000" spc="0" dirty="0" smtClean="0">
                <a:latin typeface="Arial Narrow"/>
                <a:cs typeface="Arial Narrow"/>
              </a:rPr>
              <a:t>l</a:t>
            </a:r>
            <a:r>
              <a:rPr sz="2000" spc="-4" dirty="0" smtClean="0">
                <a:latin typeface="Arial Narrow"/>
                <a:cs typeface="Arial Narrow"/>
              </a:rPr>
              <a:t>u</a:t>
            </a:r>
            <a:r>
              <a:rPr sz="2000" spc="0" dirty="0" smtClean="0">
                <a:latin typeface="Arial Narrow"/>
                <a:cs typeface="Arial Narrow"/>
              </a:rPr>
              <a:t>ti</a:t>
            </a:r>
            <a:r>
              <a:rPr sz="2000" spc="-9" dirty="0" smtClean="0">
                <a:latin typeface="Arial Narrow"/>
                <a:cs typeface="Arial Narrow"/>
              </a:rPr>
              <a:t>o</a:t>
            </a:r>
            <a:r>
              <a:rPr sz="2000" spc="0" dirty="0" smtClean="0">
                <a:latin typeface="Arial Narrow"/>
                <a:cs typeface="Arial Narrow"/>
              </a:rPr>
              <a:t>n.</a:t>
            </a:r>
            <a:endParaRPr sz="2000">
              <a:latin typeface="Arial Narrow"/>
              <a:cs typeface="Arial Narrow"/>
            </a:endParaRPr>
          </a:p>
          <a:p>
            <a:pPr marL="12700">
              <a:lnSpc>
                <a:spcPct val="95621"/>
              </a:lnSpc>
              <a:spcBef>
                <a:spcPts val="707"/>
              </a:spcBef>
            </a:pPr>
            <a:r>
              <a:rPr sz="2000" spc="-4" dirty="0" smtClean="0">
                <a:latin typeface="Arial Narrow"/>
                <a:cs typeface="Arial Narrow"/>
              </a:rPr>
              <a:t>2</a:t>
            </a:r>
            <a:r>
              <a:rPr sz="2000" spc="0" dirty="0" smtClean="0">
                <a:latin typeface="Arial Narrow"/>
                <a:cs typeface="Arial Narrow"/>
              </a:rPr>
              <a:t>.</a:t>
            </a:r>
            <a:r>
              <a:rPr sz="2000" spc="441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Certa</a:t>
            </a:r>
            <a:r>
              <a:rPr sz="2000" spc="-9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n</a:t>
            </a:r>
            <a:r>
              <a:rPr sz="2000" spc="-2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</a:t>
            </a:r>
            <a:r>
              <a:rPr sz="2000" spc="-9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rmal</a:t>
            </a:r>
            <a:r>
              <a:rPr sz="2000" spc="-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bo</a:t>
            </a:r>
            <a:r>
              <a:rPr sz="2000" spc="-9" dirty="0" smtClean="0">
                <a:latin typeface="Arial Narrow"/>
                <a:cs typeface="Arial Narrow"/>
              </a:rPr>
              <a:t>u</a:t>
            </a:r>
            <a:r>
              <a:rPr sz="2000" spc="0" dirty="0" smtClean="0">
                <a:latin typeface="Arial Narrow"/>
                <a:cs typeface="Arial Narrow"/>
              </a:rPr>
              <a:t>nd</a:t>
            </a:r>
            <a:r>
              <a:rPr sz="2000" spc="-9" dirty="0" smtClean="0">
                <a:latin typeface="Arial Narrow"/>
                <a:cs typeface="Arial Narrow"/>
              </a:rPr>
              <a:t>a</a:t>
            </a:r>
            <a:r>
              <a:rPr sz="2000" spc="0" dirty="0" smtClean="0">
                <a:latin typeface="Arial Narrow"/>
                <a:cs typeface="Arial Narrow"/>
              </a:rPr>
              <a:t>ry </a:t>
            </a:r>
            <a:r>
              <a:rPr sz="2000" spc="-9" dirty="0" smtClean="0">
                <a:latin typeface="Arial Narrow"/>
                <a:cs typeface="Arial Narrow"/>
              </a:rPr>
              <a:t>c</a:t>
            </a:r>
            <a:r>
              <a:rPr sz="2000" spc="0" dirty="0" smtClean="0">
                <a:latin typeface="Arial Narrow"/>
                <a:cs typeface="Arial Narrow"/>
              </a:rPr>
              <a:t>on</a:t>
            </a:r>
            <a:r>
              <a:rPr sz="2000" spc="-9" dirty="0" smtClean="0">
                <a:latin typeface="Arial Narrow"/>
                <a:cs typeface="Arial Narrow"/>
              </a:rPr>
              <a:t>d</a:t>
            </a:r>
            <a:r>
              <a:rPr sz="2000" spc="0" dirty="0" smtClean="0">
                <a:latin typeface="Arial Narrow"/>
                <a:cs typeface="Arial Narrow"/>
              </a:rPr>
              <a:t>i</a:t>
            </a:r>
            <a:r>
              <a:rPr sz="2000" spc="-4" dirty="0" smtClean="0">
                <a:latin typeface="Arial Narrow"/>
                <a:cs typeface="Arial Narrow"/>
              </a:rPr>
              <a:t>t</a:t>
            </a:r>
            <a:r>
              <a:rPr sz="2000" spc="0" dirty="0" smtClean="0">
                <a:latin typeface="Arial Narrow"/>
                <a:cs typeface="Arial Narrow"/>
              </a:rPr>
              <a:t>i</a:t>
            </a:r>
            <a:r>
              <a:rPr sz="2000" spc="-9" dirty="0" smtClean="0">
                <a:latin typeface="Arial Narrow"/>
                <a:cs typeface="Arial Narrow"/>
              </a:rPr>
              <a:t>o</a:t>
            </a:r>
            <a:r>
              <a:rPr sz="2000" spc="0" dirty="0" smtClean="0">
                <a:latin typeface="Arial Narrow"/>
                <a:cs typeface="Arial Narrow"/>
              </a:rPr>
              <a:t>n</a:t>
            </a:r>
            <a:r>
              <a:rPr sz="2000" spc="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ne</a:t>
            </a:r>
            <a:r>
              <a:rPr sz="2000" spc="-9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d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to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be</a:t>
            </a:r>
            <a:r>
              <a:rPr sz="2000" spc="-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i</a:t>
            </a:r>
            <a:r>
              <a:rPr sz="2000" spc="-9" dirty="0" smtClean="0">
                <a:latin typeface="Arial Narrow"/>
                <a:cs typeface="Arial Narrow"/>
              </a:rPr>
              <a:t>m</a:t>
            </a:r>
            <a:r>
              <a:rPr sz="2000" spc="0" dirty="0" smtClean="0">
                <a:latin typeface="Arial Narrow"/>
                <a:cs typeface="Arial Narrow"/>
              </a:rPr>
              <a:t>po</a:t>
            </a:r>
            <a:r>
              <a:rPr sz="2000" spc="-14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ed</a:t>
            </a:r>
            <a:r>
              <a:rPr sz="2000" spc="-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to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-4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o</a:t>
            </a:r>
            <a:r>
              <a:rPr sz="2000" spc="-9" dirty="0" smtClean="0">
                <a:latin typeface="Arial Narrow"/>
                <a:cs typeface="Arial Narrow"/>
              </a:rPr>
              <a:t>l</a:t>
            </a:r>
            <a:r>
              <a:rPr sz="2000" spc="-4" dirty="0" smtClean="0">
                <a:latin typeface="Arial Narrow"/>
                <a:cs typeface="Arial Narrow"/>
              </a:rPr>
              <a:t>v</a:t>
            </a:r>
            <a:r>
              <a:rPr sz="2000" spc="0" dirty="0" smtClean="0">
                <a:latin typeface="Arial Narrow"/>
                <a:cs typeface="Arial Narrow"/>
              </a:rPr>
              <a:t>e</a:t>
            </a:r>
            <a:r>
              <a:rPr sz="2000" spc="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</a:t>
            </a:r>
            <a:r>
              <a:rPr sz="2000" spc="-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eq</a:t>
            </a:r>
            <a:r>
              <a:rPr sz="2000" spc="-9" dirty="0" smtClean="0">
                <a:latin typeface="Arial Narrow"/>
                <a:cs typeface="Arial Narrow"/>
              </a:rPr>
              <a:t>u</a:t>
            </a:r>
            <a:r>
              <a:rPr sz="2000" spc="0" dirty="0" smtClean="0">
                <a:latin typeface="Arial Narrow"/>
                <a:cs typeface="Arial Narrow"/>
              </a:rPr>
              <a:t>at</a:t>
            </a:r>
            <a:r>
              <a:rPr sz="2000" spc="-9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ons</a:t>
            </a:r>
            <a:endParaRPr sz="2000">
              <a:latin typeface="Arial Narrow"/>
              <a:cs typeface="Arial Narrow"/>
            </a:endParaRPr>
          </a:p>
          <a:p>
            <a:pPr marL="300736" marR="43718">
              <a:lnSpc>
                <a:spcPct val="95621"/>
              </a:lnSpc>
              <a:spcBef>
                <a:spcPts val="105"/>
              </a:spcBef>
            </a:pPr>
            <a:r>
              <a:rPr sz="2000" spc="0" dirty="0" smtClean="0">
                <a:latin typeface="Arial Narrow"/>
                <a:cs typeface="Arial Narrow"/>
              </a:rPr>
              <a:t>for</a:t>
            </a:r>
            <a:r>
              <a:rPr sz="2000" spc="-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un</a:t>
            </a:r>
            <a:r>
              <a:rPr sz="2000" spc="-9" dirty="0" smtClean="0">
                <a:latin typeface="Arial Narrow"/>
                <a:cs typeface="Arial Narrow"/>
              </a:rPr>
              <a:t>k</a:t>
            </a:r>
            <a:r>
              <a:rPr sz="2000" spc="0" dirty="0" smtClean="0">
                <a:latin typeface="Arial Narrow"/>
                <a:cs typeface="Arial Narrow"/>
              </a:rPr>
              <a:t>nown </a:t>
            </a:r>
            <a:r>
              <a:rPr sz="2000" spc="-4" dirty="0" smtClean="0">
                <a:latin typeface="Arial Narrow"/>
                <a:cs typeface="Arial Narrow"/>
              </a:rPr>
              <a:t>n</a:t>
            </a:r>
            <a:r>
              <a:rPr sz="2000" spc="0" dirty="0" smtClean="0">
                <a:latin typeface="Arial Narrow"/>
                <a:cs typeface="Arial Narrow"/>
              </a:rPr>
              <a:t>odal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tem</a:t>
            </a:r>
            <a:r>
              <a:rPr sz="2000" spc="-4" dirty="0" smtClean="0">
                <a:latin typeface="Arial Narrow"/>
                <a:cs typeface="Arial Narrow"/>
              </a:rPr>
              <a:t>p</a:t>
            </a:r>
            <a:r>
              <a:rPr sz="2000" spc="0" dirty="0" smtClean="0">
                <a:latin typeface="Arial Narrow"/>
                <a:cs typeface="Arial Narrow"/>
              </a:rPr>
              <a:t>eratures.</a:t>
            </a:r>
            <a:endParaRPr sz="200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1039812" y="2158873"/>
            <a:ext cx="6594475" cy="28909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56666" y="260786"/>
            <a:ext cx="4107281" cy="6952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endParaRPr sz="1800" dirty="0">
              <a:latin typeface="Arial"/>
              <a:cs typeface="Arial"/>
            </a:endParaRPr>
          </a:p>
          <a:p>
            <a:pPr marL="80975" marR="34289">
              <a:lnSpc>
                <a:spcPct val="95621"/>
              </a:lnSpc>
              <a:spcBef>
                <a:spcPts val="870"/>
              </a:spcBef>
            </a:pPr>
            <a:r>
              <a:rPr sz="2200" u="heavy" spc="0" dirty="0" smtClean="0">
                <a:solidFill>
                  <a:srgbClr val="C00000"/>
                </a:solidFill>
                <a:latin typeface="Arial Narrow"/>
                <a:cs typeface="Arial Narrow"/>
              </a:rPr>
              <a:t>Ex</a:t>
            </a:r>
            <a:r>
              <a:rPr sz="2200" u="heavy" spc="-4" dirty="0" smtClean="0">
                <a:solidFill>
                  <a:srgbClr val="C00000"/>
                </a:solidFill>
                <a:latin typeface="Arial Narrow"/>
                <a:cs typeface="Arial Narrow"/>
              </a:rPr>
              <a:t>e</a:t>
            </a:r>
            <a:r>
              <a:rPr sz="2200" u="heavy" spc="0" dirty="0" smtClean="0">
                <a:solidFill>
                  <a:srgbClr val="C00000"/>
                </a:solidFill>
                <a:latin typeface="Arial Narrow"/>
                <a:cs typeface="Arial Narrow"/>
              </a:rPr>
              <a:t>rcise</a:t>
            </a:r>
            <a:r>
              <a:rPr sz="2200" u="heavy" spc="-84" dirty="0" smtClean="0">
                <a:solidFill>
                  <a:srgbClr val="C00000"/>
                </a:solidFill>
                <a:latin typeface="Arial Narrow"/>
                <a:cs typeface="Arial Narrow"/>
              </a:rPr>
              <a:t> </a:t>
            </a:r>
            <a:r>
              <a:rPr sz="2200" u="heavy" spc="0" dirty="0" smtClean="0">
                <a:solidFill>
                  <a:srgbClr val="C00000"/>
                </a:solidFill>
                <a:latin typeface="Arial Narrow"/>
                <a:cs typeface="Arial Narrow"/>
              </a:rPr>
              <a:t>2</a:t>
            </a:r>
            <a:endParaRPr sz="2200" dirty="0">
              <a:latin typeface="Arial Narrow"/>
              <a:cs typeface="Arial Narro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4941" y="1098308"/>
            <a:ext cx="6746399" cy="8925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65"/>
              </a:lnSpc>
              <a:spcBef>
                <a:spcPts val="108"/>
              </a:spcBef>
            </a:pPr>
            <a:r>
              <a:rPr sz="2000" spc="0" dirty="0" smtClean="0">
                <a:latin typeface="Arial Narrow"/>
                <a:cs typeface="Arial Narrow"/>
              </a:rPr>
              <a:t>Rec</a:t>
            </a:r>
            <a:r>
              <a:rPr sz="2000" spc="-9" dirty="0" smtClean="0">
                <a:latin typeface="Arial Narrow"/>
                <a:cs typeface="Arial Narrow"/>
              </a:rPr>
              <a:t>o</a:t>
            </a:r>
            <a:r>
              <a:rPr sz="2000" spc="0" dirty="0" smtClean="0">
                <a:latin typeface="Arial Narrow"/>
                <a:cs typeface="Arial Narrow"/>
              </a:rPr>
              <a:t>n</a:t>
            </a:r>
            <a:r>
              <a:rPr sz="2000" spc="-9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i</a:t>
            </a:r>
            <a:r>
              <a:rPr sz="2000" spc="-4" dirty="0" smtClean="0">
                <a:latin typeface="Arial Narrow"/>
                <a:cs typeface="Arial Narrow"/>
              </a:rPr>
              <a:t>d</a:t>
            </a:r>
            <a:r>
              <a:rPr sz="2000" spc="0" dirty="0" smtClean="0">
                <a:latin typeface="Arial Narrow"/>
                <a:cs typeface="Arial Narrow"/>
              </a:rPr>
              <a:t>er the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c</a:t>
            </a:r>
            <a:r>
              <a:rPr sz="2000" spc="-9" dirty="0" smtClean="0">
                <a:latin typeface="Arial Narrow"/>
                <a:cs typeface="Arial Narrow"/>
              </a:rPr>
              <a:t>o</a:t>
            </a:r>
            <a:r>
              <a:rPr sz="2000" spc="0" dirty="0" smtClean="0">
                <a:latin typeface="Arial Narrow"/>
                <a:cs typeface="Arial Narrow"/>
              </a:rPr>
              <a:t>mpo</a:t>
            </a:r>
            <a:r>
              <a:rPr sz="2000" spc="-9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ite wall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in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Exe</a:t>
            </a:r>
            <a:r>
              <a:rPr sz="2000" i="1" spc="-75" dirty="0" smtClean="0">
                <a:latin typeface="Times New Roman"/>
                <a:cs typeface="Times New Roman"/>
              </a:rPr>
              <a:t>r</a:t>
            </a:r>
            <a:r>
              <a:rPr sz="2000" i="1" spc="0" dirty="0" smtClean="0">
                <a:latin typeface="Times New Roman"/>
                <a:cs typeface="Times New Roman"/>
              </a:rPr>
              <a:t>c</a:t>
            </a:r>
            <a:r>
              <a:rPr sz="2000" i="1" spc="-4" dirty="0" smtClean="0">
                <a:latin typeface="Times New Roman"/>
                <a:cs typeface="Times New Roman"/>
              </a:rPr>
              <a:t>i</a:t>
            </a:r>
            <a:r>
              <a:rPr sz="2000" i="1" spc="0" dirty="0" smtClean="0">
                <a:latin typeface="Times New Roman"/>
                <a:cs typeface="Times New Roman"/>
              </a:rPr>
              <a:t>se</a:t>
            </a:r>
            <a:r>
              <a:rPr sz="2000" i="1" spc="-9" dirty="0" smtClean="0">
                <a:latin typeface="Times New Roman"/>
                <a:cs typeface="Times New Roman"/>
              </a:rPr>
              <a:t> </a:t>
            </a:r>
            <a:r>
              <a:rPr sz="2000" i="1" spc="4" dirty="0" smtClean="0">
                <a:latin typeface="Times New Roman"/>
                <a:cs typeface="Times New Roman"/>
              </a:rPr>
              <a:t>6-1</a:t>
            </a:r>
            <a:r>
              <a:rPr sz="2000" spc="0" dirty="0" smtClean="0">
                <a:latin typeface="Arial Narrow"/>
                <a:cs typeface="Arial Narrow"/>
              </a:rPr>
              <a:t>.</a:t>
            </a:r>
            <a:r>
              <a:rPr sz="2000" spc="-3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a)</a:t>
            </a:r>
            <a:r>
              <a:rPr sz="2000" spc="-9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A</a:t>
            </a:r>
            <a:r>
              <a:rPr sz="2000" spc="-9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s</a:t>
            </a:r>
            <a:r>
              <a:rPr sz="2000" spc="-9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mb</a:t>
            </a:r>
            <a:r>
              <a:rPr sz="2000" spc="-9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e</a:t>
            </a:r>
            <a:r>
              <a:rPr sz="2000" spc="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gl</a:t>
            </a:r>
            <a:r>
              <a:rPr sz="2000" i="1" spc="4" dirty="0" smtClean="0">
                <a:latin typeface="Times New Roman"/>
                <a:cs typeface="Times New Roman"/>
              </a:rPr>
              <a:t>o</a:t>
            </a:r>
            <a:r>
              <a:rPr sz="2000" i="1" spc="0" dirty="0" smtClean="0">
                <a:latin typeface="Times New Roman"/>
                <a:cs typeface="Times New Roman"/>
              </a:rPr>
              <a:t>b</a:t>
            </a:r>
            <a:r>
              <a:rPr sz="2000" i="1" spc="9" dirty="0" smtClean="0">
                <a:latin typeface="Times New Roman"/>
                <a:cs typeface="Times New Roman"/>
              </a:rPr>
              <a:t>a</a:t>
            </a:r>
            <a:r>
              <a:rPr sz="2000" i="1" spc="0" dirty="0" smtClean="0">
                <a:latin typeface="Times New Roman"/>
                <a:cs typeface="Times New Roman"/>
              </a:rPr>
              <a:t>l</a:t>
            </a:r>
            <a:endParaRPr sz="2000">
              <a:latin typeface="Times New Roman"/>
              <a:cs typeface="Times New Roman"/>
            </a:endParaRPr>
          </a:p>
          <a:p>
            <a:pPr marL="12700" marR="57322">
              <a:lnSpc>
                <a:spcPts val="2420"/>
              </a:lnSpc>
              <a:spcBef>
                <a:spcPts val="42"/>
              </a:spcBef>
            </a:pPr>
            <a:r>
              <a:rPr sz="2000" spc="0" dirty="0" smtClean="0">
                <a:latin typeface="Arial Narrow"/>
                <a:cs typeface="Arial Narrow"/>
              </a:rPr>
              <a:t>heat</a:t>
            </a:r>
            <a:r>
              <a:rPr sz="2000" spc="-2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rate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v</a:t>
            </a:r>
            <a:r>
              <a:rPr sz="2000" spc="-9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c</a:t>
            </a:r>
            <a:r>
              <a:rPr sz="2000" spc="-4" dirty="0" smtClean="0">
                <a:latin typeface="Arial Narrow"/>
                <a:cs typeface="Arial Narrow"/>
              </a:rPr>
              <a:t>t</a:t>
            </a:r>
            <a:r>
              <a:rPr sz="2000" spc="0" dirty="0" smtClean="0">
                <a:latin typeface="Arial Narrow"/>
                <a:cs typeface="Arial Narrow"/>
              </a:rPr>
              <a:t>o</a:t>
            </a:r>
            <a:r>
              <a:rPr sz="2000" spc="-79" dirty="0" smtClean="0">
                <a:latin typeface="Arial Narrow"/>
                <a:cs typeface="Arial Narrow"/>
              </a:rPr>
              <a:t>r</a:t>
            </a:r>
            <a:r>
              <a:rPr sz="2000" spc="0" dirty="0" smtClean="0">
                <a:latin typeface="Arial Narrow"/>
                <a:cs typeface="Arial Narrow"/>
              </a:rPr>
              <a:t>,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4" dirty="0" smtClean="0">
                <a:latin typeface="Arial Narrow"/>
                <a:cs typeface="Arial Narrow"/>
              </a:rPr>
              <a:t>{</a:t>
            </a:r>
            <a:r>
              <a:rPr sz="2000" i="1" spc="0" dirty="0" smtClean="0">
                <a:latin typeface="Times New Roman"/>
                <a:cs typeface="Times New Roman"/>
              </a:rPr>
              <a:t>R</a:t>
            </a:r>
            <a:r>
              <a:rPr sz="1950" i="1" spc="0" baseline="-22298" dirty="0" smtClean="0">
                <a:latin typeface="Times New Roman"/>
                <a:cs typeface="Times New Roman"/>
              </a:rPr>
              <a:t>Q</a:t>
            </a:r>
            <a:r>
              <a:rPr sz="2000" spc="0" dirty="0" smtClean="0">
                <a:latin typeface="Arial Narrow"/>
                <a:cs typeface="Arial Narrow"/>
              </a:rPr>
              <a:t>};</a:t>
            </a:r>
            <a:r>
              <a:rPr sz="2000" spc="8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b) </a:t>
            </a:r>
            <a:r>
              <a:rPr sz="2000" spc="-25" dirty="0" smtClean="0">
                <a:latin typeface="Arial Narrow"/>
                <a:cs typeface="Arial Narrow"/>
              </a:rPr>
              <a:t>W</a:t>
            </a:r>
            <a:r>
              <a:rPr sz="2000" spc="0" dirty="0" smtClean="0">
                <a:latin typeface="Arial Narrow"/>
                <a:cs typeface="Arial Narrow"/>
              </a:rPr>
              <a:t>rite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gl</a:t>
            </a:r>
            <a:r>
              <a:rPr sz="2000" i="1" spc="4" dirty="0" smtClean="0">
                <a:latin typeface="Times New Roman"/>
                <a:cs typeface="Times New Roman"/>
              </a:rPr>
              <a:t>o</a:t>
            </a:r>
            <a:r>
              <a:rPr sz="2000" i="1" spc="0" dirty="0" smtClean="0">
                <a:latin typeface="Times New Roman"/>
                <a:cs typeface="Times New Roman"/>
              </a:rPr>
              <a:t>b</a:t>
            </a:r>
            <a:r>
              <a:rPr sz="2000" i="1" spc="9" dirty="0" smtClean="0">
                <a:latin typeface="Times New Roman"/>
                <a:cs typeface="Times New Roman"/>
              </a:rPr>
              <a:t>a</a:t>
            </a:r>
            <a:r>
              <a:rPr sz="2000" i="1" spc="0" dirty="0" smtClean="0">
                <a:latin typeface="Times New Roman"/>
                <a:cs typeface="Times New Roman"/>
              </a:rPr>
              <a:t>l</a:t>
            </a:r>
            <a:r>
              <a:rPr sz="2000" i="1" spc="-8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s</a:t>
            </a:r>
            <a:r>
              <a:rPr sz="2000" spc="-14" dirty="0" smtClean="0">
                <a:latin typeface="Arial Narrow"/>
                <a:cs typeface="Arial Narrow"/>
              </a:rPr>
              <a:t>y</a:t>
            </a:r>
            <a:r>
              <a:rPr sz="2000" spc="0" dirty="0" smtClean="0">
                <a:latin typeface="Arial Narrow"/>
                <a:cs typeface="Arial Narrow"/>
              </a:rPr>
              <a:t>s</a:t>
            </a:r>
            <a:r>
              <a:rPr sz="2000" spc="-4" dirty="0" smtClean="0">
                <a:latin typeface="Arial Narrow"/>
                <a:cs typeface="Arial Narrow"/>
              </a:rPr>
              <a:t>t</a:t>
            </a:r>
            <a:r>
              <a:rPr sz="2000" spc="0" dirty="0" smtClean="0">
                <a:latin typeface="Arial Narrow"/>
                <a:cs typeface="Arial Narrow"/>
              </a:rPr>
              <a:t>em</a:t>
            </a:r>
            <a:r>
              <a:rPr sz="2000" spc="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of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l</a:t>
            </a:r>
            <a:r>
              <a:rPr sz="2000" spc="-9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near eq</a:t>
            </a:r>
            <a:r>
              <a:rPr sz="2000" spc="-4" dirty="0" smtClean="0">
                <a:latin typeface="Arial Narrow"/>
                <a:cs typeface="Arial Narrow"/>
              </a:rPr>
              <a:t>u</a:t>
            </a:r>
            <a:r>
              <a:rPr sz="2000" spc="0" dirty="0" smtClean="0">
                <a:latin typeface="Arial Narrow"/>
                <a:cs typeface="Arial Narrow"/>
              </a:rPr>
              <a:t>at</a:t>
            </a:r>
            <a:r>
              <a:rPr sz="2000" spc="-9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ons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for the</a:t>
            </a:r>
            <a:r>
              <a:rPr sz="2000" spc="-2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probl</a:t>
            </a:r>
            <a:r>
              <a:rPr sz="2000" spc="-9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m.</a:t>
            </a:r>
            <a:endParaRPr sz="2000">
              <a:latin typeface="Arial Narrow"/>
              <a:cs typeface="Arial Narrow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513765" y="752094"/>
            <a:ext cx="6234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object 60"/>
          <p:cNvSpPr txBox="1"/>
          <p:nvPr/>
        </p:nvSpPr>
        <p:spPr>
          <a:xfrm>
            <a:off x="2488953" y="3741306"/>
            <a:ext cx="1126091" cy="3263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42425">
              <a:lnSpc>
                <a:spcPts val="2570"/>
              </a:lnSpc>
              <a:spcBef>
                <a:spcPts val="128"/>
              </a:spcBef>
            </a:pPr>
            <a:r>
              <a:rPr sz="3225" i="1" spc="-50" baseline="8089" dirty="0" smtClean="0">
                <a:latin typeface="Times New Roman"/>
                <a:cs typeface="Times New Roman"/>
              </a:rPr>
              <a:t>K</a:t>
            </a:r>
            <a:r>
              <a:rPr sz="1875" spc="25" baseline="-11595" dirty="0" smtClean="0">
                <a:latin typeface="Times New Roman"/>
                <a:cs typeface="Times New Roman"/>
              </a:rPr>
              <a:t>1</a:t>
            </a:r>
            <a:r>
              <a:rPr sz="1875" i="1" spc="0" baseline="-11595" dirty="0" smtClean="0">
                <a:latin typeface="Times New Roman"/>
                <a:cs typeface="Times New Roman"/>
              </a:rPr>
              <a:t>L</a:t>
            </a:r>
            <a:r>
              <a:rPr sz="1875" i="1" spc="204" baseline="-11595" dirty="0" smtClean="0">
                <a:latin typeface="Times New Roman"/>
                <a:cs typeface="Times New Roman"/>
              </a:rPr>
              <a:t> </a:t>
            </a:r>
            <a:r>
              <a:rPr sz="3225" spc="0" baseline="3796" dirty="0" smtClean="0">
                <a:latin typeface="Symbol"/>
                <a:cs typeface="Symbol"/>
              </a:rPr>
              <a:t></a:t>
            </a:r>
            <a:endParaRPr sz="2150">
              <a:latin typeface="Symbol"/>
              <a:cs typeface="Symbo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2488953" y="4022401"/>
            <a:ext cx="1106181" cy="542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41738" algn="r">
              <a:lnSpc>
                <a:spcPts val="1664"/>
              </a:lnSpc>
              <a:spcBef>
                <a:spcPts val="83"/>
              </a:spcBef>
            </a:pPr>
            <a:r>
              <a:rPr sz="3225" spc="0" baseline="-11389" dirty="0" smtClean="0">
                <a:latin typeface="Symbol"/>
                <a:cs typeface="Symbol"/>
              </a:rPr>
              <a:t></a:t>
            </a:r>
            <a:endParaRPr sz="2150">
              <a:latin typeface="Symbol"/>
              <a:cs typeface="Symbol"/>
            </a:endParaRPr>
          </a:p>
          <a:p>
            <a:pPr marR="41503" algn="r">
              <a:lnSpc>
                <a:spcPts val="2610"/>
              </a:lnSpc>
              <a:spcBef>
                <a:spcPts val="47"/>
              </a:spcBef>
            </a:pPr>
            <a:r>
              <a:rPr sz="3225" i="1" spc="94" baseline="25617" dirty="0" smtClean="0">
                <a:latin typeface="Times New Roman"/>
                <a:cs typeface="Times New Roman"/>
              </a:rPr>
              <a:t>K</a:t>
            </a:r>
            <a:r>
              <a:rPr sz="1875" spc="0" baseline="16233" dirty="0" smtClean="0">
                <a:latin typeface="Times New Roman"/>
                <a:cs typeface="Times New Roman"/>
              </a:rPr>
              <a:t>2</a:t>
            </a:r>
            <a:r>
              <a:rPr sz="1875" spc="-194" baseline="16233" dirty="0" smtClean="0">
                <a:latin typeface="Times New Roman"/>
                <a:cs typeface="Times New Roman"/>
              </a:rPr>
              <a:t> </a:t>
            </a:r>
            <a:r>
              <a:rPr sz="1875" i="1" spc="0" baseline="16233" dirty="0" smtClean="0">
                <a:latin typeface="Times New Roman"/>
                <a:cs typeface="Times New Roman"/>
              </a:rPr>
              <a:t>L</a:t>
            </a:r>
            <a:r>
              <a:rPr sz="1875" i="1" spc="43" baseline="16233" dirty="0" smtClean="0">
                <a:latin typeface="Times New Roman"/>
                <a:cs typeface="Times New Roman"/>
              </a:rPr>
              <a:t> </a:t>
            </a:r>
            <a:r>
              <a:rPr sz="3225" spc="0" baseline="-3796" dirty="0" smtClean="0">
                <a:latin typeface="Symbol"/>
                <a:cs typeface="Symbol"/>
              </a:rPr>
              <a:t></a:t>
            </a:r>
            <a:endParaRPr sz="2150">
              <a:latin typeface="Symbol"/>
              <a:cs typeface="Symbo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4711438" y="4557742"/>
            <a:ext cx="1106181" cy="3930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41"/>
              </a:spcBef>
            </a:pPr>
            <a:endParaRPr sz="500"/>
          </a:p>
          <a:p>
            <a:pPr marL="262867">
              <a:lnSpc>
                <a:spcPts val="2555"/>
              </a:lnSpc>
              <a:spcBef>
                <a:spcPts val="127"/>
              </a:spcBef>
            </a:pPr>
            <a:r>
              <a:rPr sz="3225" spc="0" baseline="-2531" dirty="0" smtClean="0">
                <a:latin typeface="Symbol"/>
                <a:cs typeface="Symbol"/>
              </a:rPr>
              <a:t></a:t>
            </a:r>
            <a:r>
              <a:rPr sz="3225" spc="0" baseline="-2696" dirty="0" smtClean="0">
                <a:latin typeface="Times New Roman"/>
                <a:cs typeface="Times New Roman"/>
              </a:rPr>
              <a:t>  </a:t>
            </a:r>
            <a:r>
              <a:rPr sz="3225" spc="281" baseline="-2696" dirty="0" smtClean="0">
                <a:latin typeface="Times New Roman"/>
                <a:cs typeface="Times New Roman"/>
              </a:rPr>
              <a:t> </a:t>
            </a:r>
            <a:r>
              <a:rPr sz="3225" spc="0" baseline="-2531" dirty="0" smtClean="0">
                <a:latin typeface="Symbol"/>
                <a:cs typeface="Symbol"/>
              </a:rPr>
              <a:t></a:t>
            </a:r>
            <a:endParaRPr sz="2150">
              <a:latin typeface="Symbol"/>
              <a:cs typeface="Symbo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318391" y="4554040"/>
            <a:ext cx="6597610" cy="3967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127758">
              <a:lnSpc>
                <a:spcPts val="3125"/>
              </a:lnSpc>
              <a:spcBef>
                <a:spcPts val="156"/>
              </a:spcBef>
            </a:pPr>
            <a:r>
              <a:rPr sz="3225" spc="0" baseline="17717" dirty="0" smtClean="0">
                <a:latin typeface="Symbol"/>
                <a:cs typeface="Symbol"/>
              </a:rPr>
              <a:t></a:t>
            </a:r>
            <a:r>
              <a:rPr sz="3225" spc="-173" baseline="18875" dirty="0" smtClean="0">
                <a:latin typeface="Times New Roman"/>
                <a:cs typeface="Times New Roman"/>
              </a:rPr>
              <a:t> </a:t>
            </a:r>
            <a:r>
              <a:rPr sz="3225" spc="0" baseline="-6327" dirty="0" smtClean="0">
                <a:latin typeface="Symbol"/>
                <a:cs typeface="Symbol"/>
              </a:rPr>
              <a:t></a:t>
            </a:r>
            <a:r>
              <a:rPr sz="3225" spc="0" baseline="-6741" dirty="0" smtClean="0">
                <a:latin typeface="Times New Roman"/>
                <a:cs typeface="Times New Roman"/>
              </a:rPr>
              <a:t>  </a:t>
            </a:r>
            <a:r>
              <a:rPr sz="3225" spc="498" baseline="-6741" dirty="0" smtClean="0">
                <a:latin typeface="Times New Roman"/>
                <a:cs typeface="Times New Roman"/>
              </a:rPr>
              <a:t> </a:t>
            </a:r>
            <a:r>
              <a:rPr sz="3225" spc="0" baseline="-6327" dirty="0" smtClean="0">
                <a:latin typeface="Symbol"/>
                <a:cs typeface="Symbol"/>
              </a:rPr>
              <a:t></a:t>
            </a:r>
            <a:r>
              <a:rPr sz="3225" spc="0" baseline="-6741" dirty="0" smtClean="0">
                <a:latin typeface="Times New Roman"/>
                <a:cs typeface="Times New Roman"/>
              </a:rPr>
              <a:t>   </a:t>
            </a:r>
            <a:r>
              <a:rPr sz="3225" spc="16" baseline="-6741" dirty="0" smtClean="0">
                <a:latin typeface="Times New Roman"/>
                <a:cs typeface="Times New Roman"/>
              </a:rPr>
              <a:t> </a:t>
            </a:r>
            <a:r>
              <a:rPr sz="3225" spc="0" baseline="-6327" dirty="0" smtClean="0">
                <a:latin typeface="Symbol"/>
                <a:cs typeface="Symbol"/>
              </a:rPr>
              <a:t></a:t>
            </a:r>
            <a:r>
              <a:rPr sz="3225" spc="0" baseline="-6741" dirty="0" smtClean="0">
                <a:latin typeface="Times New Roman"/>
                <a:cs typeface="Times New Roman"/>
              </a:rPr>
              <a:t>                    </a:t>
            </a:r>
            <a:r>
              <a:rPr sz="3225" spc="463" baseline="-6741" dirty="0" smtClean="0">
                <a:latin typeface="Times New Roman"/>
                <a:cs typeface="Times New Roman"/>
              </a:rPr>
              <a:t> </a:t>
            </a:r>
            <a:r>
              <a:rPr sz="3225" spc="0" baseline="-6327" dirty="0" smtClean="0">
                <a:latin typeface="Symbol"/>
                <a:cs typeface="Symbol"/>
              </a:rPr>
              <a:t></a:t>
            </a:r>
            <a:endParaRPr sz="2150">
              <a:latin typeface="Symbol"/>
              <a:cs typeface="Symbo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2488953" y="3743375"/>
            <a:ext cx="1106181" cy="28063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711438" y="4557742"/>
            <a:ext cx="1106181" cy="28063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318391" y="4575525"/>
            <a:ext cx="6597610" cy="28063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298692" y="3150107"/>
            <a:ext cx="1278636" cy="188976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306312" y="1446276"/>
            <a:ext cx="1263395" cy="187604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387084" y="1533525"/>
            <a:ext cx="1101775" cy="170129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387084" y="1533525"/>
            <a:ext cx="1101775" cy="1701291"/>
          </a:xfrm>
          <a:custGeom>
            <a:avLst/>
            <a:gdLst/>
            <a:ahLst/>
            <a:cxnLst/>
            <a:rect l="l" t="t" r="r" b="b"/>
            <a:pathLst>
              <a:path w="1101775" h="1701291">
                <a:moveTo>
                  <a:pt x="0" y="1701291"/>
                </a:moveTo>
                <a:lnTo>
                  <a:pt x="1101775" y="1701291"/>
                </a:lnTo>
                <a:lnTo>
                  <a:pt x="1101775" y="0"/>
                </a:lnTo>
                <a:lnTo>
                  <a:pt x="0" y="0"/>
                </a:lnTo>
                <a:lnTo>
                  <a:pt x="0" y="1701291"/>
                </a:lnTo>
                <a:close/>
              </a:path>
            </a:pathLst>
          </a:custGeom>
          <a:ln w="9525">
            <a:solidFill>
              <a:srgbClr val="9966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7488935" y="3164966"/>
            <a:ext cx="548767" cy="127000"/>
          </a:xfrm>
          <a:custGeom>
            <a:avLst/>
            <a:gdLst/>
            <a:ahLst/>
            <a:cxnLst/>
            <a:rect l="l" t="t" r="r" b="b"/>
            <a:pathLst>
              <a:path w="548767" h="127000">
                <a:moveTo>
                  <a:pt x="485267" y="71500"/>
                </a:moveTo>
                <a:lnTo>
                  <a:pt x="472567" y="71500"/>
                </a:lnTo>
                <a:lnTo>
                  <a:pt x="472567" y="127000"/>
                </a:lnTo>
                <a:lnTo>
                  <a:pt x="548767" y="63500"/>
                </a:lnTo>
                <a:lnTo>
                  <a:pt x="485267" y="71500"/>
                </a:lnTo>
                <a:close/>
              </a:path>
              <a:path w="548767" h="127000">
                <a:moveTo>
                  <a:pt x="485267" y="55625"/>
                </a:moveTo>
                <a:lnTo>
                  <a:pt x="472567" y="0"/>
                </a:lnTo>
                <a:lnTo>
                  <a:pt x="472567" y="55625"/>
                </a:lnTo>
                <a:lnTo>
                  <a:pt x="485267" y="55625"/>
                </a:lnTo>
                <a:close/>
              </a:path>
              <a:path w="548767" h="127000">
                <a:moveTo>
                  <a:pt x="0" y="55625"/>
                </a:moveTo>
                <a:lnTo>
                  <a:pt x="0" y="71500"/>
                </a:lnTo>
                <a:lnTo>
                  <a:pt x="485267" y="71500"/>
                </a:lnTo>
                <a:lnTo>
                  <a:pt x="548767" y="63500"/>
                </a:lnTo>
                <a:lnTo>
                  <a:pt x="472567" y="0"/>
                </a:lnTo>
                <a:lnTo>
                  <a:pt x="485267" y="55625"/>
                </a:lnTo>
                <a:lnTo>
                  <a:pt x="0" y="556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6395720" y="3297809"/>
            <a:ext cx="0" cy="273050"/>
          </a:xfrm>
          <a:custGeom>
            <a:avLst/>
            <a:gdLst/>
            <a:ahLst/>
            <a:cxnLst/>
            <a:rect l="l" t="t" r="r" b="b"/>
            <a:pathLst>
              <a:path h="273050">
                <a:moveTo>
                  <a:pt x="0" y="0"/>
                </a:moveTo>
                <a:lnTo>
                  <a:pt x="0" y="27305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7477759" y="3308858"/>
            <a:ext cx="0" cy="262000"/>
          </a:xfrm>
          <a:custGeom>
            <a:avLst/>
            <a:gdLst/>
            <a:ahLst/>
            <a:cxnLst/>
            <a:rect l="l" t="t" r="r" b="b"/>
            <a:pathLst>
              <a:path h="262000">
                <a:moveTo>
                  <a:pt x="0" y="0"/>
                </a:moveTo>
                <a:lnTo>
                  <a:pt x="0" y="2620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332474" y="3515614"/>
            <a:ext cx="1185036" cy="0"/>
          </a:xfrm>
          <a:custGeom>
            <a:avLst/>
            <a:gdLst/>
            <a:ahLst/>
            <a:cxnLst/>
            <a:rect l="l" t="t" r="r" b="b"/>
            <a:pathLst>
              <a:path w="1185036">
                <a:moveTo>
                  <a:pt x="0" y="0"/>
                </a:moveTo>
                <a:lnTo>
                  <a:pt x="1185036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6346825" y="2184400"/>
            <a:ext cx="90550" cy="90550"/>
          </a:xfrm>
          <a:custGeom>
            <a:avLst/>
            <a:gdLst/>
            <a:ahLst/>
            <a:cxnLst/>
            <a:rect l="l" t="t" r="r" b="b"/>
            <a:pathLst>
              <a:path w="90550" h="90550">
                <a:moveTo>
                  <a:pt x="0" y="45212"/>
                </a:moveTo>
                <a:lnTo>
                  <a:pt x="2450" y="59980"/>
                </a:lnTo>
                <a:lnTo>
                  <a:pt x="8913" y="72257"/>
                </a:lnTo>
                <a:lnTo>
                  <a:pt x="18675" y="81933"/>
                </a:lnTo>
                <a:lnTo>
                  <a:pt x="31014" y="88274"/>
                </a:lnTo>
                <a:lnTo>
                  <a:pt x="45212" y="90550"/>
                </a:lnTo>
                <a:lnTo>
                  <a:pt x="45935" y="90545"/>
                </a:lnTo>
                <a:lnTo>
                  <a:pt x="60054" y="88060"/>
                </a:lnTo>
                <a:lnTo>
                  <a:pt x="72304" y="81556"/>
                </a:lnTo>
                <a:lnTo>
                  <a:pt x="81955" y="71761"/>
                </a:lnTo>
                <a:lnTo>
                  <a:pt x="88280" y="59404"/>
                </a:lnTo>
                <a:lnTo>
                  <a:pt x="90550" y="45212"/>
                </a:lnTo>
                <a:lnTo>
                  <a:pt x="90546" y="44592"/>
                </a:lnTo>
                <a:lnTo>
                  <a:pt x="88086" y="30457"/>
                </a:lnTo>
                <a:lnTo>
                  <a:pt x="81591" y="18211"/>
                </a:lnTo>
                <a:lnTo>
                  <a:pt x="71793" y="8573"/>
                </a:lnTo>
                <a:lnTo>
                  <a:pt x="59422" y="2263"/>
                </a:lnTo>
                <a:lnTo>
                  <a:pt x="45212" y="0"/>
                </a:lnTo>
                <a:lnTo>
                  <a:pt x="44696" y="2"/>
                </a:lnTo>
                <a:lnTo>
                  <a:pt x="30532" y="2424"/>
                </a:lnTo>
                <a:lnTo>
                  <a:pt x="18258" y="8879"/>
                </a:lnTo>
                <a:lnTo>
                  <a:pt x="8596" y="18643"/>
                </a:lnTo>
                <a:lnTo>
                  <a:pt x="2269" y="30995"/>
                </a:lnTo>
                <a:lnTo>
                  <a:pt x="0" y="45212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346825" y="2184400"/>
            <a:ext cx="90550" cy="90550"/>
          </a:xfrm>
          <a:custGeom>
            <a:avLst/>
            <a:gdLst/>
            <a:ahLst/>
            <a:cxnLst/>
            <a:rect l="l" t="t" r="r" b="b"/>
            <a:pathLst>
              <a:path w="90550" h="90550">
                <a:moveTo>
                  <a:pt x="0" y="45212"/>
                </a:moveTo>
                <a:lnTo>
                  <a:pt x="2269" y="30995"/>
                </a:lnTo>
                <a:lnTo>
                  <a:pt x="8596" y="18643"/>
                </a:lnTo>
                <a:lnTo>
                  <a:pt x="18258" y="8879"/>
                </a:lnTo>
                <a:lnTo>
                  <a:pt x="30532" y="2424"/>
                </a:lnTo>
                <a:lnTo>
                  <a:pt x="44696" y="2"/>
                </a:lnTo>
                <a:lnTo>
                  <a:pt x="45212" y="0"/>
                </a:lnTo>
                <a:lnTo>
                  <a:pt x="59422" y="2263"/>
                </a:lnTo>
                <a:lnTo>
                  <a:pt x="71793" y="8573"/>
                </a:lnTo>
                <a:lnTo>
                  <a:pt x="81591" y="18211"/>
                </a:lnTo>
                <a:lnTo>
                  <a:pt x="88086" y="30457"/>
                </a:lnTo>
                <a:lnTo>
                  <a:pt x="90546" y="44592"/>
                </a:lnTo>
                <a:lnTo>
                  <a:pt x="90550" y="45212"/>
                </a:lnTo>
                <a:lnTo>
                  <a:pt x="88280" y="59404"/>
                </a:lnTo>
                <a:lnTo>
                  <a:pt x="81955" y="71761"/>
                </a:lnTo>
                <a:lnTo>
                  <a:pt x="72304" y="81556"/>
                </a:lnTo>
                <a:lnTo>
                  <a:pt x="60054" y="88060"/>
                </a:lnTo>
                <a:lnTo>
                  <a:pt x="45935" y="90545"/>
                </a:lnTo>
                <a:lnTo>
                  <a:pt x="45212" y="90550"/>
                </a:lnTo>
                <a:lnTo>
                  <a:pt x="31014" y="88274"/>
                </a:lnTo>
                <a:lnTo>
                  <a:pt x="18675" y="81933"/>
                </a:lnTo>
                <a:lnTo>
                  <a:pt x="8913" y="72257"/>
                </a:lnTo>
                <a:lnTo>
                  <a:pt x="2450" y="59980"/>
                </a:lnTo>
                <a:lnTo>
                  <a:pt x="4" y="45831"/>
                </a:lnTo>
                <a:lnTo>
                  <a:pt x="0" y="45212"/>
                </a:lnTo>
                <a:close/>
              </a:path>
            </a:pathLst>
          </a:custGeom>
          <a:ln w="6350">
            <a:solidFill>
              <a:srgbClr val="CC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00112" y="3862451"/>
            <a:ext cx="5418137" cy="0"/>
          </a:xfrm>
          <a:custGeom>
            <a:avLst/>
            <a:gdLst/>
            <a:ahLst/>
            <a:cxnLst/>
            <a:rect l="l" t="t" r="r" b="b"/>
            <a:pathLst>
              <a:path w="5418137">
                <a:moveTo>
                  <a:pt x="0" y="0"/>
                </a:moveTo>
                <a:lnTo>
                  <a:pt x="5418137" y="0"/>
                </a:lnTo>
              </a:path>
            </a:pathLst>
          </a:custGeom>
          <a:ln w="19050">
            <a:solidFill>
              <a:srgbClr val="CC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365250" y="3643376"/>
            <a:ext cx="0" cy="1828800"/>
          </a:xfrm>
          <a:custGeom>
            <a:avLst/>
            <a:gdLst/>
            <a:ahLst/>
            <a:cxnLst/>
            <a:rect l="l" t="t" r="r" b="b"/>
            <a:pathLst>
              <a:path h="1828800">
                <a:moveTo>
                  <a:pt x="0" y="1828800"/>
                </a:moveTo>
                <a:lnTo>
                  <a:pt x="0" y="0"/>
                </a:lnTo>
              </a:path>
            </a:pathLst>
          </a:custGeom>
          <a:ln w="19050">
            <a:solidFill>
              <a:srgbClr val="CC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488953" y="4159450"/>
            <a:ext cx="1106181" cy="28063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556666" y="260786"/>
            <a:ext cx="4876122" cy="21510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1018">
              <a:lnSpc>
                <a:spcPts val="1939"/>
              </a:lnSpc>
              <a:spcBef>
                <a:spcPts val="97"/>
              </a:spcBef>
            </a:pPr>
            <a:endParaRPr sz="1800" dirty="0">
              <a:latin typeface="Arial"/>
              <a:cs typeface="Arial"/>
            </a:endParaRPr>
          </a:p>
          <a:p>
            <a:pPr marL="116027" marR="31018">
              <a:lnSpc>
                <a:spcPct val="95621"/>
              </a:lnSpc>
              <a:spcBef>
                <a:spcPts val="586"/>
              </a:spcBef>
            </a:pPr>
            <a:r>
              <a:rPr sz="2400" spc="-219" dirty="0" smtClean="0">
                <a:solidFill>
                  <a:srgbClr val="CC0000"/>
                </a:solidFill>
                <a:latin typeface="Arial Narrow"/>
                <a:cs typeface="Arial Narrow"/>
              </a:rPr>
              <a:t>T</a:t>
            </a:r>
            <a:r>
              <a:rPr sz="2400" spc="0" dirty="0" smtClean="0">
                <a:solidFill>
                  <a:srgbClr val="CC0000"/>
                </a:solidFill>
                <a:latin typeface="Arial Narrow"/>
                <a:cs typeface="Arial Narrow"/>
              </a:rPr>
              <a:t>emperature</a:t>
            </a:r>
            <a:r>
              <a:rPr sz="2400" spc="4" dirty="0" smtClean="0">
                <a:solidFill>
                  <a:srgbClr val="CC0000"/>
                </a:solidFill>
                <a:latin typeface="Arial Narrow"/>
                <a:cs typeface="Arial Narrow"/>
              </a:rPr>
              <a:t> </a:t>
            </a:r>
            <a:r>
              <a:rPr sz="2400" spc="0" dirty="0" smtClean="0">
                <a:solidFill>
                  <a:srgbClr val="CC0000"/>
                </a:solidFill>
                <a:latin typeface="Arial Narrow"/>
                <a:cs typeface="Arial Narrow"/>
              </a:rPr>
              <a:t>B</a:t>
            </a:r>
            <a:r>
              <a:rPr sz="2400" spc="-4" dirty="0" smtClean="0">
                <a:solidFill>
                  <a:srgbClr val="CC0000"/>
                </a:solidFill>
                <a:latin typeface="Arial Narrow"/>
                <a:cs typeface="Arial Narrow"/>
              </a:rPr>
              <a:t>o</a:t>
            </a:r>
            <a:r>
              <a:rPr sz="2400" spc="0" dirty="0" smtClean="0">
                <a:solidFill>
                  <a:srgbClr val="CC0000"/>
                </a:solidFill>
                <a:latin typeface="Arial Narrow"/>
                <a:cs typeface="Arial Narrow"/>
              </a:rPr>
              <a:t>un</a:t>
            </a:r>
            <a:r>
              <a:rPr sz="2400" spc="-9" dirty="0" smtClean="0">
                <a:solidFill>
                  <a:srgbClr val="CC0000"/>
                </a:solidFill>
                <a:latin typeface="Arial Narrow"/>
                <a:cs typeface="Arial Narrow"/>
              </a:rPr>
              <a:t>d</a:t>
            </a:r>
            <a:r>
              <a:rPr sz="2400" spc="0" dirty="0" smtClean="0">
                <a:solidFill>
                  <a:srgbClr val="CC0000"/>
                </a:solidFill>
                <a:latin typeface="Arial Narrow"/>
                <a:cs typeface="Arial Narrow"/>
              </a:rPr>
              <a:t>ary</a:t>
            </a:r>
            <a:r>
              <a:rPr sz="2400" spc="39" dirty="0" smtClean="0">
                <a:solidFill>
                  <a:srgbClr val="CC0000"/>
                </a:solidFill>
                <a:latin typeface="Arial Narrow"/>
                <a:cs typeface="Arial Narrow"/>
              </a:rPr>
              <a:t> </a:t>
            </a:r>
            <a:r>
              <a:rPr sz="2400" spc="0" dirty="0" smtClean="0">
                <a:solidFill>
                  <a:srgbClr val="CC0000"/>
                </a:solidFill>
                <a:latin typeface="Arial Narrow"/>
                <a:cs typeface="Arial Narrow"/>
              </a:rPr>
              <a:t>C</a:t>
            </a:r>
            <a:r>
              <a:rPr sz="2400" spc="-4" dirty="0" smtClean="0">
                <a:solidFill>
                  <a:srgbClr val="CC0000"/>
                </a:solidFill>
                <a:latin typeface="Arial Narrow"/>
                <a:cs typeface="Arial Narrow"/>
              </a:rPr>
              <a:t>o</a:t>
            </a:r>
            <a:r>
              <a:rPr sz="2400" spc="0" dirty="0" smtClean="0">
                <a:solidFill>
                  <a:srgbClr val="CC0000"/>
                </a:solidFill>
                <a:latin typeface="Arial Narrow"/>
                <a:cs typeface="Arial Narrow"/>
              </a:rPr>
              <a:t>nd</a:t>
            </a:r>
            <a:r>
              <a:rPr sz="2400" spc="-9" dirty="0" smtClean="0">
                <a:solidFill>
                  <a:srgbClr val="CC0000"/>
                </a:solidFill>
                <a:latin typeface="Arial Narrow"/>
                <a:cs typeface="Arial Narrow"/>
              </a:rPr>
              <a:t>i</a:t>
            </a:r>
            <a:r>
              <a:rPr sz="2400" spc="0" dirty="0" smtClean="0">
                <a:solidFill>
                  <a:srgbClr val="CC0000"/>
                </a:solidFill>
                <a:latin typeface="Arial Narrow"/>
                <a:cs typeface="Arial Narrow"/>
              </a:rPr>
              <a:t>ti</a:t>
            </a:r>
            <a:r>
              <a:rPr sz="2400" spc="4" dirty="0" smtClean="0">
                <a:solidFill>
                  <a:srgbClr val="CC0000"/>
                </a:solidFill>
                <a:latin typeface="Arial Narrow"/>
                <a:cs typeface="Arial Narrow"/>
              </a:rPr>
              <a:t>o</a:t>
            </a:r>
            <a:r>
              <a:rPr sz="2400" spc="0" dirty="0" smtClean="0">
                <a:solidFill>
                  <a:srgbClr val="CC0000"/>
                </a:solidFill>
                <a:latin typeface="Arial Narrow"/>
                <a:cs typeface="Arial Narrow"/>
              </a:rPr>
              <a:t>n</a:t>
            </a:r>
            <a:endParaRPr sz="2400" dirty="0">
              <a:latin typeface="Arial Narrow"/>
              <a:cs typeface="Arial Narrow"/>
            </a:endParaRPr>
          </a:p>
          <a:p>
            <a:pPr marL="116027">
              <a:lnSpc>
                <a:spcPct val="105154"/>
              </a:lnSpc>
              <a:spcBef>
                <a:spcPts val="1163"/>
              </a:spcBef>
            </a:pPr>
            <a:r>
              <a:rPr sz="2000" spc="0" dirty="0" smtClean="0">
                <a:latin typeface="Arial Narrow"/>
                <a:cs typeface="Arial Narrow"/>
              </a:rPr>
              <a:t>S</a:t>
            </a:r>
            <a:r>
              <a:rPr sz="2000" spc="-4" dirty="0" smtClean="0">
                <a:latin typeface="Arial Narrow"/>
                <a:cs typeface="Arial Narrow"/>
              </a:rPr>
              <a:t>u</a:t>
            </a:r>
            <a:r>
              <a:rPr sz="2000" spc="0" dirty="0" smtClean="0">
                <a:latin typeface="Arial Narrow"/>
                <a:cs typeface="Arial Narrow"/>
              </a:rPr>
              <a:t>ppo</a:t>
            </a:r>
            <a:r>
              <a:rPr sz="2000" spc="-14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e u</a:t>
            </a:r>
            <a:r>
              <a:rPr sz="2000" spc="-4" dirty="0" smtClean="0">
                <a:latin typeface="Arial Narrow"/>
                <a:cs typeface="Arial Narrow"/>
              </a:rPr>
              <a:t>n</a:t>
            </a:r>
            <a:r>
              <a:rPr sz="2000" spc="0" dirty="0" smtClean="0">
                <a:latin typeface="Arial Narrow"/>
                <a:cs typeface="Arial Narrow"/>
              </a:rPr>
              <a:t>if</a:t>
            </a:r>
            <a:r>
              <a:rPr sz="2000" spc="-9" dirty="0" smtClean="0">
                <a:latin typeface="Arial Narrow"/>
                <a:cs typeface="Arial Narrow"/>
              </a:rPr>
              <a:t>o</a:t>
            </a:r>
            <a:r>
              <a:rPr sz="2000" spc="0" dirty="0" smtClean="0">
                <a:latin typeface="Arial Narrow"/>
                <a:cs typeface="Arial Narrow"/>
              </a:rPr>
              <a:t>rm</a:t>
            </a:r>
            <a:r>
              <a:rPr sz="2000" spc="-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temp</a:t>
            </a:r>
            <a:r>
              <a:rPr sz="2000" spc="-9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rature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T</a:t>
            </a:r>
            <a:r>
              <a:rPr sz="2000" i="1" spc="-3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= </a:t>
            </a:r>
            <a:r>
              <a:rPr sz="2100" spc="0" dirty="0" smtClean="0">
                <a:latin typeface="Symbol"/>
                <a:cs typeface="Symbol"/>
              </a:rPr>
              <a:t></a:t>
            </a:r>
            <a:r>
              <a:rPr sz="2100" spc="-13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Symbol"/>
                <a:cs typeface="Symbol"/>
              </a:rPr>
              <a:t></a:t>
            </a:r>
            <a:r>
              <a:rPr sz="2000" spc="0" dirty="0" smtClean="0">
                <a:latin typeface="Arial Narrow"/>
                <a:cs typeface="Arial Narrow"/>
              </a:rPr>
              <a:t>C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is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-4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pe</a:t>
            </a:r>
            <a:r>
              <a:rPr sz="2000" spc="-9" dirty="0" smtClean="0">
                <a:latin typeface="Arial Narrow"/>
                <a:cs typeface="Arial Narrow"/>
              </a:rPr>
              <a:t>c</a:t>
            </a:r>
            <a:r>
              <a:rPr sz="2000" spc="0" dirty="0" smtClean="0">
                <a:latin typeface="Arial Narrow"/>
                <a:cs typeface="Arial Narrow"/>
              </a:rPr>
              <a:t>if</a:t>
            </a:r>
            <a:r>
              <a:rPr sz="2000" spc="-9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ed at</a:t>
            </a:r>
            <a:r>
              <a:rPr sz="2000" spc="-25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b="1" spc="0" dirty="0" smtClean="0">
                <a:latin typeface="Arial Narrow"/>
                <a:cs typeface="Arial Narrow"/>
              </a:rPr>
              <a:t>left</a:t>
            </a:r>
            <a:r>
              <a:rPr sz="2000" b="1" spc="-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s</a:t>
            </a:r>
            <a:r>
              <a:rPr sz="2000" spc="-9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de </a:t>
            </a:r>
            <a:r>
              <a:rPr sz="2000" spc="-4" dirty="0" smtClean="0">
                <a:latin typeface="Arial Narrow"/>
                <a:cs typeface="Arial Narrow"/>
              </a:rPr>
              <a:t>o</a:t>
            </a:r>
            <a:r>
              <a:rPr sz="2000" spc="0" dirty="0" smtClean="0">
                <a:latin typeface="Arial Narrow"/>
                <a:cs typeface="Arial Narrow"/>
              </a:rPr>
              <a:t>f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a p</a:t>
            </a:r>
            <a:r>
              <a:rPr sz="2000" spc="-9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ane</a:t>
            </a:r>
            <a:r>
              <a:rPr sz="2000" spc="-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wal</a:t>
            </a:r>
            <a:r>
              <a:rPr sz="2000" spc="-9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.</a:t>
            </a:r>
            <a:endParaRPr sz="2000" dirty="0">
              <a:latin typeface="Arial Narrow"/>
              <a:cs typeface="Arial Narrow"/>
            </a:endParaRPr>
          </a:p>
          <a:p>
            <a:pPr marL="116027" marR="31018">
              <a:lnSpc>
                <a:spcPct val="95621"/>
              </a:lnSpc>
              <a:spcBef>
                <a:spcPts val="639"/>
              </a:spcBef>
            </a:pPr>
            <a:r>
              <a:rPr sz="2000" spc="-175" dirty="0" smtClean="0">
                <a:latin typeface="Arial Narrow"/>
                <a:cs typeface="Arial Narrow"/>
              </a:rPr>
              <a:t>T</a:t>
            </a:r>
            <a:r>
              <a:rPr sz="2000" spc="0" dirty="0" smtClean="0">
                <a:latin typeface="Arial Narrow"/>
                <a:cs typeface="Arial Narrow"/>
              </a:rPr>
              <a:t>o</a:t>
            </a:r>
            <a:r>
              <a:rPr sz="2000" spc="-25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i</a:t>
            </a:r>
            <a:r>
              <a:rPr sz="2000" spc="-9" dirty="0" smtClean="0">
                <a:latin typeface="Arial Narrow"/>
                <a:cs typeface="Arial Narrow"/>
              </a:rPr>
              <a:t>m</a:t>
            </a:r>
            <a:r>
              <a:rPr sz="2000" spc="0" dirty="0" smtClean="0">
                <a:latin typeface="Arial Narrow"/>
                <a:cs typeface="Arial Narrow"/>
              </a:rPr>
              <a:t>po</a:t>
            </a:r>
            <a:r>
              <a:rPr sz="2000" spc="-14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e t</a:t>
            </a:r>
            <a:r>
              <a:rPr sz="2000" spc="-9" dirty="0" smtClean="0">
                <a:latin typeface="Arial Narrow"/>
                <a:cs typeface="Arial Narrow"/>
              </a:rPr>
              <a:t>h</a:t>
            </a:r>
            <a:r>
              <a:rPr sz="2000" spc="0" dirty="0" smtClean="0">
                <a:latin typeface="Arial Narrow"/>
                <a:cs typeface="Arial Narrow"/>
              </a:rPr>
              <a:t>is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b</a:t>
            </a:r>
            <a:r>
              <a:rPr sz="2000" spc="-9" dirty="0" smtClean="0">
                <a:latin typeface="Arial Narrow"/>
                <a:cs typeface="Arial Narrow"/>
              </a:rPr>
              <a:t>o</a:t>
            </a:r>
            <a:r>
              <a:rPr sz="2000" spc="0" dirty="0" smtClean="0">
                <a:latin typeface="Arial Narrow"/>
                <a:cs typeface="Arial Narrow"/>
              </a:rPr>
              <a:t>un</a:t>
            </a:r>
            <a:r>
              <a:rPr sz="2000" spc="-9" dirty="0" smtClean="0">
                <a:latin typeface="Arial Narrow"/>
                <a:cs typeface="Arial Narrow"/>
              </a:rPr>
              <a:t>d</a:t>
            </a:r>
            <a:r>
              <a:rPr sz="2000" spc="0" dirty="0" smtClean="0">
                <a:latin typeface="Arial Narrow"/>
                <a:cs typeface="Arial Narrow"/>
              </a:rPr>
              <a:t>ary</a:t>
            </a:r>
            <a:r>
              <a:rPr sz="2000" spc="-4" dirty="0" smtClean="0">
                <a:latin typeface="Arial Narrow"/>
                <a:cs typeface="Arial Narrow"/>
              </a:rPr>
              <a:t> c</a:t>
            </a:r>
            <a:r>
              <a:rPr sz="2000" spc="0" dirty="0" smtClean="0">
                <a:latin typeface="Arial Narrow"/>
                <a:cs typeface="Arial Narrow"/>
              </a:rPr>
              <a:t>on</a:t>
            </a:r>
            <a:r>
              <a:rPr sz="2000" spc="-9" dirty="0" smtClean="0">
                <a:latin typeface="Arial Narrow"/>
                <a:cs typeface="Arial Narrow"/>
              </a:rPr>
              <a:t>d</a:t>
            </a:r>
            <a:r>
              <a:rPr sz="2000" spc="0" dirty="0" smtClean="0">
                <a:latin typeface="Arial Narrow"/>
                <a:cs typeface="Arial Narrow"/>
              </a:rPr>
              <a:t>i</a:t>
            </a:r>
            <a:r>
              <a:rPr sz="2000" spc="-4" dirty="0" smtClean="0">
                <a:latin typeface="Arial Narrow"/>
                <a:cs typeface="Arial Narrow"/>
              </a:rPr>
              <a:t>t</a:t>
            </a:r>
            <a:r>
              <a:rPr sz="2000" spc="0" dirty="0" smtClean="0">
                <a:latin typeface="Arial Narrow"/>
                <a:cs typeface="Arial Narrow"/>
              </a:rPr>
              <a:t>i</a:t>
            </a:r>
            <a:r>
              <a:rPr sz="2000" spc="-9" dirty="0" smtClean="0">
                <a:latin typeface="Arial Narrow"/>
                <a:cs typeface="Arial Narrow"/>
              </a:rPr>
              <a:t>o</a:t>
            </a:r>
            <a:r>
              <a:rPr sz="2000" spc="0" dirty="0" smtClean="0">
                <a:latin typeface="Arial Narrow"/>
                <a:cs typeface="Arial Narrow"/>
              </a:rPr>
              <a:t>n, </a:t>
            </a:r>
            <a:r>
              <a:rPr sz="2000" spc="-9" dirty="0" smtClean="0">
                <a:latin typeface="Arial Narrow"/>
                <a:cs typeface="Arial Narrow"/>
              </a:rPr>
              <a:t>m</a:t>
            </a:r>
            <a:r>
              <a:rPr sz="2000" spc="0" dirty="0" smtClean="0">
                <a:latin typeface="Arial Narrow"/>
                <a:cs typeface="Arial Narrow"/>
              </a:rPr>
              <a:t>od</a:t>
            </a:r>
            <a:r>
              <a:rPr sz="2000" spc="-9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fy</a:t>
            </a:r>
            <a:r>
              <a:rPr sz="2000" spc="-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</a:t>
            </a:r>
            <a:endParaRPr sz="2000" dirty="0">
              <a:latin typeface="Arial Narrow"/>
              <a:cs typeface="Arial Narrow"/>
            </a:endParaRPr>
          </a:p>
          <a:p>
            <a:pPr marL="116027" marR="31018">
              <a:lnSpc>
                <a:spcPct val="95621"/>
              </a:lnSpc>
              <a:spcBef>
                <a:spcPts val="105"/>
              </a:spcBef>
            </a:pPr>
            <a:r>
              <a:rPr sz="2000" spc="0" dirty="0" smtClean="0">
                <a:latin typeface="Arial Narrow"/>
                <a:cs typeface="Arial Narrow"/>
              </a:rPr>
              <a:t>g</a:t>
            </a:r>
            <a:r>
              <a:rPr sz="2000" spc="-4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obal</a:t>
            </a:r>
            <a:r>
              <a:rPr sz="2000" spc="-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S</a:t>
            </a:r>
            <a:r>
              <a:rPr sz="2000" spc="-4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Es</a:t>
            </a:r>
            <a:r>
              <a:rPr sz="2000" spc="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as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fo</a:t>
            </a:r>
            <a:r>
              <a:rPr sz="2000" spc="-9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l</a:t>
            </a:r>
            <a:r>
              <a:rPr sz="2000" spc="-4" dirty="0" smtClean="0">
                <a:latin typeface="Arial Narrow"/>
                <a:cs typeface="Arial Narrow"/>
              </a:rPr>
              <a:t>o</a:t>
            </a:r>
            <a:r>
              <a:rPr sz="2000" spc="0" dirty="0" smtClean="0">
                <a:latin typeface="Arial Narrow"/>
                <a:cs typeface="Arial Narrow"/>
              </a:rPr>
              <a:t>ws:</a:t>
            </a:r>
            <a:endParaRPr sz="2000" dirty="0">
              <a:latin typeface="Arial Narrow"/>
              <a:cs typeface="Arial Narrow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380179" y="2081801"/>
            <a:ext cx="910691" cy="3039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60"/>
              </a:lnSpc>
              <a:spcBef>
                <a:spcPts val="118"/>
              </a:spcBef>
            </a:pPr>
            <a:r>
              <a:rPr sz="1950" i="1" spc="0" dirty="0" smtClean="0">
                <a:latin typeface="Times New Roman"/>
                <a:cs typeface="Times New Roman"/>
              </a:rPr>
              <a:t>T</a:t>
            </a:r>
            <a:r>
              <a:rPr sz="1950" i="1" spc="415" dirty="0" smtClean="0">
                <a:latin typeface="Times New Roman"/>
                <a:cs typeface="Times New Roman"/>
              </a:rPr>
              <a:t> </a:t>
            </a:r>
            <a:r>
              <a:rPr sz="1950" spc="0" dirty="0" smtClean="0">
                <a:latin typeface="Symbol"/>
                <a:cs typeface="Symbol"/>
              </a:rPr>
              <a:t></a:t>
            </a:r>
            <a:r>
              <a:rPr sz="1950" spc="-250" dirty="0" smtClean="0">
                <a:latin typeface="Times New Roman"/>
                <a:cs typeface="Times New Roman"/>
              </a:rPr>
              <a:t> </a:t>
            </a:r>
            <a:r>
              <a:rPr sz="2050" spc="0" dirty="0" smtClean="0">
                <a:latin typeface="Symbol"/>
                <a:cs typeface="Symbol"/>
              </a:rPr>
              <a:t></a:t>
            </a:r>
            <a:r>
              <a:rPr sz="2050" spc="-254" dirty="0" smtClean="0">
                <a:latin typeface="Times New Roman"/>
                <a:cs typeface="Times New Roman"/>
              </a:rPr>
              <a:t> </a:t>
            </a:r>
            <a:r>
              <a:rPr sz="1725" i="1" spc="39" baseline="42851" dirty="0" smtClean="0">
                <a:latin typeface="Times New Roman"/>
                <a:cs typeface="Times New Roman"/>
              </a:rPr>
              <a:t>o</a:t>
            </a:r>
            <a:r>
              <a:rPr sz="1950" i="1" spc="0" dirty="0" smtClean="0">
                <a:latin typeface="Times New Roman"/>
                <a:cs typeface="Times New Roman"/>
              </a:rPr>
              <a:t>C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488716" y="2258713"/>
            <a:ext cx="122359" cy="1712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75"/>
              </a:lnSpc>
              <a:spcBef>
                <a:spcPts val="63"/>
              </a:spcBef>
            </a:pPr>
            <a:r>
              <a:rPr sz="1150" spc="0" dirty="0" smtClean="0">
                <a:latin typeface="Times New Roman"/>
                <a:cs typeface="Times New Roman"/>
              </a:rPr>
              <a:t>1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950791" y="2541396"/>
            <a:ext cx="289899" cy="2865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2000" dirty="0" smtClean="0">
                <a:latin typeface="Arial Narrow"/>
                <a:cs typeface="Arial Narrow"/>
              </a:rPr>
              <a:t>1</a:t>
            </a:r>
            <a:r>
              <a:rPr sz="1950" spc="4" baseline="26815" dirty="0" smtClean="0">
                <a:latin typeface="Arial Narrow"/>
                <a:cs typeface="Arial Narrow"/>
              </a:rPr>
              <a:t>st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031687" y="2541396"/>
            <a:ext cx="289773" cy="2865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2000" dirty="0" smtClean="0">
                <a:latin typeface="Arial Narrow"/>
                <a:cs typeface="Arial Narrow"/>
              </a:rPr>
              <a:t>1</a:t>
            </a:r>
            <a:r>
              <a:rPr sz="1950" spc="4" baseline="26815" dirty="0" smtClean="0">
                <a:latin typeface="Arial Narrow"/>
                <a:cs typeface="Arial Narrow"/>
              </a:rPr>
              <a:t>st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59993" y="2548013"/>
            <a:ext cx="237218" cy="6611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5"/>
              </a:lnSpc>
              <a:spcBef>
                <a:spcPts val="107"/>
              </a:spcBef>
            </a:pPr>
            <a:r>
              <a:rPr sz="2000" spc="0" dirty="0" smtClean="0">
                <a:latin typeface="Arial Narrow"/>
                <a:cs typeface="Arial Narrow"/>
              </a:rPr>
              <a:t>1.</a:t>
            </a:r>
            <a:endParaRPr sz="2000">
              <a:latin typeface="Arial Narrow"/>
              <a:cs typeface="Arial Narrow"/>
            </a:endParaRPr>
          </a:p>
          <a:p>
            <a:pPr marL="12700">
              <a:lnSpc>
                <a:spcPct val="95621"/>
              </a:lnSpc>
              <a:spcBef>
                <a:spcPts val="599"/>
              </a:spcBef>
            </a:pPr>
            <a:r>
              <a:rPr sz="2000" spc="0" dirty="0" smtClean="0">
                <a:latin typeface="Arial Narrow"/>
                <a:cs typeface="Arial Narrow"/>
              </a:rPr>
              <a:t>2.</a:t>
            </a:r>
            <a:endParaRPr sz="2000">
              <a:latin typeface="Arial Narrow"/>
              <a:cs typeface="Arial Narrow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948029" y="2548013"/>
            <a:ext cx="1010635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5"/>
              </a:lnSpc>
              <a:spcBef>
                <a:spcPts val="107"/>
              </a:spcBef>
            </a:pPr>
            <a:r>
              <a:rPr sz="2000" spc="0" dirty="0" smtClean="0">
                <a:latin typeface="Arial Narrow"/>
                <a:cs typeface="Arial Narrow"/>
              </a:rPr>
              <a:t>Del</a:t>
            </a:r>
            <a:r>
              <a:rPr sz="2000" spc="-4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te</a:t>
            </a:r>
            <a:r>
              <a:rPr sz="2000" spc="-2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</a:t>
            </a:r>
            <a:endParaRPr sz="2000">
              <a:latin typeface="Arial Narrow"/>
              <a:cs typeface="Arial Narrow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233041" y="2548013"/>
            <a:ext cx="804999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5"/>
              </a:lnSpc>
              <a:spcBef>
                <a:spcPts val="107"/>
              </a:spcBef>
            </a:pPr>
            <a:r>
              <a:rPr sz="2000" spc="0" dirty="0" smtClean="0">
                <a:latin typeface="Arial Narrow"/>
                <a:cs typeface="Arial Narrow"/>
              </a:rPr>
              <a:t>row</a:t>
            </a:r>
            <a:r>
              <a:rPr sz="2000" spc="-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and</a:t>
            </a:r>
            <a:endParaRPr sz="2000">
              <a:latin typeface="Arial Narrow"/>
              <a:cs typeface="Arial Narrow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312033" y="2548013"/>
            <a:ext cx="2090748" cy="3284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15"/>
              </a:lnSpc>
              <a:spcBef>
                <a:spcPts val="125"/>
              </a:spcBef>
            </a:pPr>
            <a:r>
              <a:rPr sz="3000" spc="0" baseline="8714" dirty="0" smtClean="0">
                <a:latin typeface="Arial Narrow"/>
                <a:cs typeface="Arial Narrow"/>
              </a:rPr>
              <a:t>c</a:t>
            </a:r>
            <a:r>
              <a:rPr sz="3000" spc="-9" baseline="8714" dirty="0" smtClean="0">
                <a:latin typeface="Arial Narrow"/>
                <a:cs typeface="Arial Narrow"/>
              </a:rPr>
              <a:t>o</a:t>
            </a:r>
            <a:r>
              <a:rPr sz="3000" spc="0" baseline="8714" dirty="0" smtClean="0">
                <a:latin typeface="Arial Narrow"/>
                <a:cs typeface="Arial Narrow"/>
              </a:rPr>
              <a:t>l</a:t>
            </a:r>
            <a:r>
              <a:rPr sz="3000" spc="-4" baseline="8714" dirty="0" smtClean="0">
                <a:latin typeface="Arial Narrow"/>
                <a:cs typeface="Arial Narrow"/>
              </a:rPr>
              <a:t>u</a:t>
            </a:r>
            <a:r>
              <a:rPr sz="3000" spc="0" baseline="8714" dirty="0" smtClean="0">
                <a:latin typeface="Arial Narrow"/>
                <a:cs typeface="Arial Narrow"/>
              </a:rPr>
              <a:t>mn of</a:t>
            </a:r>
            <a:r>
              <a:rPr sz="3000" spc="-14" baseline="8714" dirty="0" smtClean="0">
                <a:latin typeface="Arial Narrow"/>
                <a:cs typeface="Arial Narrow"/>
              </a:rPr>
              <a:t> </a:t>
            </a:r>
            <a:r>
              <a:rPr sz="3000" spc="0" baseline="8714" dirty="0" smtClean="0">
                <a:latin typeface="Arial Narrow"/>
                <a:cs typeface="Arial Narrow"/>
              </a:rPr>
              <a:t>[</a:t>
            </a:r>
            <a:r>
              <a:rPr sz="3000" i="1" spc="-4" baseline="8696" dirty="0" smtClean="0">
                <a:latin typeface="Times New Roman"/>
                <a:cs typeface="Times New Roman"/>
              </a:rPr>
              <a:t>K</a:t>
            </a:r>
            <a:r>
              <a:rPr sz="1950" i="1" spc="4" baseline="-8919" dirty="0" smtClean="0">
                <a:latin typeface="Times New Roman"/>
                <a:cs typeface="Times New Roman"/>
              </a:rPr>
              <a:t>T</a:t>
            </a:r>
            <a:r>
              <a:rPr sz="3000" spc="0" baseline="8714" dirty="0" smtClean="0">
                <a:latin typeface="Arial Narrow"/>
                <a:cs typeface="Arial Narrow"/>
              </a:rPr>
              <a:t>] matri</a:t>
            </a:r>
            <a:r>
              <a:rPr sz="3000" spc="-9" baseline="8714" dirty="0" smtClean="0">
                <a:latin typeface="Arial Narrow"/>
                <a:cs typeface="Arial Narrow"/>
              </a:rPr>
              <a:t>x</a:t>
            </a:r>
            <a:r>
              <a:rPr sz="3000" spc="0" baseline="8714" dirty="0" smtClean="0">
                <a:latin typeface="Arial Narrow"/>
                <a:cs typeface="Arial Narrow"/>
              </a:rPr>
              <a:t>;</a:t>
            </a:r>
            <a:endParaRPr sz="2000">
              <a:latin typeface="Arial Narrow"/>
              <a:cs typeface="Arial Narrow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948029" y="2929267"/>
            <a:ext cx="3411923" cy="3284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15"/>
              </a:lnSpc>
              <a:spcBef>
                <a:spcPts val="125"/>
              </a:spcBef>
            </a:pPr>
            <a:r>
              <a:rPr sz="3000" spc="0" baseline="8714" dirty="0" smtClean="0">
                <a:latin typeface="Arial Narrow"/>
                <a:cs typeface="Arial Narrow"/>
              </a:rPr>
              <a:t>Mod</a:t>
            </a:r>
            <a:r>
              <a:rPr sz="3000" spc="-9" baseline="8714" dirty="0" smtClean="0">
                <a:latin typeface="Arial Narrow"/>
                <a:cs typeface="Arial Narrow"/>
              </a:rPr>
              <a:t>i</a:t>
            </a:r>
            <a:r>
              <a:rPr sz="3000" spc="0" baseline="8714" dirty="0" smtClean="0">
                <a:latin typeface="Arial Narrow"/>
                <a:cs typeface="Arial Narrow"/>
              </a:rPr>
              <a:t>fy</a:t>
            </a:r>
            <a:r>
              <a:rPr sz="3000" spc="-14" baseline="8714" dirty="0" smtClean="0">
                <a:latin typeface="Arial Narrow"/>
                <a:cs typeface="Arial Narrow"/>
              </a:rPr>
              <a:t> </a:t>
            </a:r>
            <a:r>
              <a:rPr sz="3000" spc="0" baseline="8714" dirty="0" smtClean="0">
                <a:latin typeface="Arial Narrow"/>
                <a:cs typeface="Arial Narrow"/>
              </a:rPr>
              <a:t>the</a:t>
            </a:r>
            <a:r>
              <a:rPr sz="3000" spc="-14" baseline="8714" dirty="0" smtClean="0">
                <a:latin typeface="Arial Narrow"/>
                <a:cs typeface="Arial Narrow"/>
              </a:rPr>
              <a:t> </a:t>
            </a:r>
            <a:r>
              <a:rPr sz="3000" spc="4" baseline="8714" dirty="0" smtClean="0">
                <a:latin typeface="Arial Narrow"/>
                <a:cs typeface="Arial Narrow"/>
              </a:rPr>
              <a:t>{</a:t>
            </a:r>
            <a:r>
              <a:rPr sz="3000" i="1" spc="0" baseline="8696" dirty="0" smtClean="0">
                <a:latin typeface="Times New Roman"/>
                <a:cs typeface="Times New Roman"/>
              </a:rPr>
              <a:t>R</a:t>
            </a:r>
            <a:r>
              <a:rPr sz="1950" i="1" spc="0" baseline="-8919" dirty="0" smtClean="0">
                <a:latin typeface="Times New Roman"/>
                <a:cs typeface="Times New Roman"/>
              </a:rPr>
              <a:t>Q</a:t>
            </a:r>
            <a:r>
              <a:rPr sz="3000" spc="0" baseline="8714" dirty="0" smtClean="0">
                <a:latin typeface="Arial Narrow"/>
                <a:cs typeface="Arial Narrow"/>
              </a:rPr>
              <a:t>}</a:t>
            </a:r>
            <a:r>
              <a:rPr sz="3000" spc="8" baseline="8714" dirty="0" smtClean="0">
                <a:latin typeface="Arial Narrow"/>
                <a:cs typeface="Arial Narrow"/>
              </a:rPr>
              <a:t> </a:t>
            </a:r>
            <a:r>
              <a:rPr sz="3000" spc="0" baseline="8714" dirty="0" smtClean="0">
                <a:latin typeface="Arial Narrow"/>
                <a:cs typeface="Arial Narrow"/>
              </a:rPr>
              <a:t>v</a:t>
            </a:r>
            <a:r>
              <a:rPr sz="3000" spc="-9" baseline="8714" dirty="0" smtClean="0">
                <a:latin typeface="Arial Narrow"/>
                <a:cs typeface="Arial Narrow"/>
              </a:rPr>
              <a:t>e</a:t>
            </a:r>
            <a:r>
              <a:rPr sz="3000" spc="0" baseline="8714" dirty="0" smtClean="0">
                <a:latin typeface="Arial Narrow"/>
                <a:cs typeface="Arial Narrow"/>
              </a:rPr>
              <a:t>c</a:t>
            </a:r>
            <a:r>
              <a:rPr sz="3000" spc="-4" baseline="8714" dirty="0" smtClean="0">
                <a:latin typeface="Arial Narrow"/>
                <a:cs typeface="Arial Narrow"/>
              </a:rPr>
              <a:t>t</a:t>
            </a:r>
            <a:r>
              <a:rPr sz="3000" spc="0" baseline="8714" dirty="0" smtClean="0">
                <a:latin typeface="Arial Narrow"/>
                <a:cs typeface="Arial Narrow"/>
              </a:rPr>
              <a:t>or</a:t>
            </a:r>
            <a:r>
              <a:rPr sz="3000" spc="14" baseline="8714" dirty="0" smtClean="0">
                <a:latin typeface="Arial Narrow"/>
                <a:cs typeface="Arial Narrow"/>
              </a:rPr>
              <a:t> </a:t>
            </a:r>
            <a:r>
              <a:rPr sz="3000" spc="0" baseline="8714" dirty="0" smtClean="0">
                <a:latin typeface="Arial Narrow"/>
                <a:cs typeface="Arial Narrow"/>
              </a:rPr>
              <a:t>as</a:t>
            </a:r>
            <a:r>
              <a:rPr sz="3000" spc="-9" baseline="8714" dirty="0" smtClean="0">
                <a:latin typeface="Arial Narrow"/>
                <a:cs typeface="Arial Narrow"/>
              </a:rPr>
              <a:t> </a:t>
            </a:r>
            <a:r>
              <a:rPr sz="3000" spc="0" baseline="8714" dirty="0" smtClean="0">
                <a:latin typeface="Arial Narrow"/>
                <a:cs typeface="Arial Narrow"/>
              </a:rPr>
              <a:t>i</a:t>
            </a:r>
            <a:r>
              <a:rPr sz="3000" spc="-9" baseline="8714" dirty="0" smtClean="0">
                <a:latin typeface="Arial Narrow"/>
                <a:cs typeface="Arial Narrow"/>
              </a:rPr>
              <a:t>l</a:t>
            </a:r>
            <a:r>
              <a:rPr sz="3000" spc="0" baseline="8714" dirty="0" smtClean="0">
                <a:latin typeface="Arial Narrow"/>
                <a:cs typeface="Arial Narrow"/>
              </a:rPr>
              <a:t>l</a:t>
            </a:r>
            <a:r>
              <a:rPr sz="3000" spc="-4" baseline="8714" dirty="0" smtClean="0">
                <a:latin typeface="Arial Narrow"/>
                <a:cs typeface="Arial Narrow"/>
              </a:rPr>
              <a:t>u</a:t>
            </a:r>
            <a:r>
              <a:rPr sz="3000" spc="0" baseline="8714" dirty="0" smtClean="0">
                <a:latin typeface="Arial Narrow"/>
                <a:cs typeface="Arial Narrow"/>
              </a:rPr>
              <a:t>s</a:t>
            </a:r>
            <a:r>
              <a:rPr sz="3000" spc="-4" baseline="8714" dirty="0" smtClean="0">
                <a:latin typeface="Arial Narrow"/>
                <a:cs typeface="Arial Narrow"/>
              </a:rPr>
              <a:t>t</a:t>
            </a:r>
            <a:r>
              <a:rPr sz="3000" spc="0" baseline="8714" dirty="0" smtClean="0">
                <a:latin typeface="Arial Narrow"/>
                <a:cs typeface="Arial Narrow"/>
              </a:rPr>
              <a:t>rated.</a:t>
            </a:r>
            <a:endParaRPr sz="2000">
              <a:latin typeface="Arial Narrow"/>
              <a:cs typeface="Arial Narrow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8094345" y="3082599"/>
            <a:ext cx="176577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2000" i="1" spc="0" dirty="0" smtClean="0">
                <a:latin typeface="Times New Roman"/>
                <a:cs typeface="Times New Roman"/>
              </a:rPr>
              <a:t>x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887083" y="3606366"/>
            <a:ext cx="186791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i="1" spc="0" dirty="0" smtClean="0">
                <a:latin typeface="Times New Roman"/>
                <a:cs typeface="Times New Roman"/>
              </a:rPr>
              <a:t>L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584081" y="3711644"/>
            <a:ext cx="383894" cy="3346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15"/>
              </a:lnSpc>
              <a:spcBef>
                <a:spcPts val="130"/>
              </a:spcBef>
            </a:pPr>
            <a:r>
              <a:rPr sz="3225" baseline="-1265" dirty="0" smtClean="0">
                <a:latin typeface="Symbol"/>
                <a:cs typeface="Symbol"/>
              </a:rPr>
              <a:t></a:t>
            </a:r>
            <a:r>
              <a:rPr sz="3225" spc="-314" baseline="-1348" dirty="0" smtClean="0">
                <a:latin typeface="Times New Roman"/>
                <a:cs typeface="Times New Roman"/>
              </a:rPr>
              <a:t> </a:t>
            </a:r>
            <a:r>
              <a:rPr sz="3450" spc="0" baseline="2365" dirty="0" smtClean="0">
                <a:latin typeface="Symbol"/>
                <a:cs typeface="Symbol"/>
              </a:rPr>
              <a:t></a:t>
            </a:r>
            <a:endParaRPr sz="2300">
              <a:latin typeface="Symbol"/>
              <a:cs typeface="Symbo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400359" y="3710277"/>
            <a:ext cx="1645816" cy="3700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40"/>
              </a:lnSpc>
              <a:spcBef>
                <a:spcPts val="142"/>
              </a:spcBef>
            </a:pPr>
            <a:r>
              <a:rPr sz="3225" baseline="6327" dirty="0" smtClean="0">
                <a:latin typeface="Symbol"/>
                <a:cs typeface="Symbol"/>
              </a:rPr>
              <a:t></a:t>
            </a:r>
            <a:r>
              <a:rPr sz="3225" spc="-304" baseline="6741" dirty="0" smtClean="0">
                <a:latin typeface="Times New Roman"/>
                <a:cs typeface="Times New Roman"/>
              </a:rPr>
              <a:t> </a:t>
            </a:r>
            <a:r>
              <a:rPr sz="3225" i="1" spc="-129" baseline="10786" dirty="0" smtClean="0">
                <a:latin typeface="Times New Roman"/>
                <a:cs typeface="Times New Roman"/>
              </a:rPr>
              <a:t>R</a:t>
            </a:r>
            <a:r>
              <a:rPr sz="1875" i="1" spc="-19" baseline="-6957" dirty="0" smtClean="0">
                <a:latin typeface="Times New Roman"/>
                <a:cs typeface="Times New Roman"/>
              </a:rPr>
              <a:t>Q</a:t>
            </a:r>
            <a:r>
              <a:rPr sz="1875" spc="0" baseline="-6957" dirty="0" smtClean="0">
                <a:latin typeface="Times New Roman"/>
                <a:cs typeface="Times New Roman"/>
              </a:rPr>
              <a:t>1</a:t>
            </a:r>
            <a:r>
              <a:rPr sz="1875" spc="86" baseline="-6957" dirty="0" smtClean="0">
                <a:latin typeface="Times New Roman"/>
                <a:cs typeface="Times New Roman"/>
              </a:rPr>
              <a:t> </a:t>
            </a:r>
            <a:r>
              <a:rPr sz="3225" spc="0" baseline="6327" dirty="0" smtClean="0">
                <a:latin typeface="Symbol"/>
                <a:cs typeface="Symbol"/>
              </a:rPr>
              <a:t></a:t>
            </a:r>
            <a:r>
              <a:rPr sz="3225" spc="0" baseline="6741" dirty="0" smtClean="0">
                <a:latin typeface="Times New Roman"/>
                <a:cs typeface="Times New Roman"/>
              </a:rPr>
              <a:t>  </a:t>
            </a:r>
            <a:r>
              <a:rPr sz="3225" spc="266" baseline="6741" dirty="0" smtClean="0">
                <a:latin typeface="Times New Roman"/>
                <a:cs typeface="Times New Roman"/>
              </a:rPr>
              <a:t> </a:t>
            </a:r>
            <a:r>
              <a:rPr sz="3225" spc="0" baseline="2531" dirty="0" smtClean="0">
                <a:latin typeface="Symbol"/>
                <a:cs typeface="Symbol"/>
              </a:rPr>
              <a:t></a:t>
            </a:r>
            <a:r>
              <a:rPr sz="3225" spc="-294" baseline="2696" dirty="0" smtClean="0">
                <a:latin typeface="Times New Roman"/>
                <a:cs typeface="Times New Roman"/>
              </a:rPr>
              <a:t> </a:t>
            </a:r>
            <a:r>
              <a:rPr sz="3225" i="1" spc="-44" baseline="6741" dirty="0" smtClean="0">
                <a:latin typeface="Times New Roman"/>
                <a:cs typeface="Times New Roman"/>
              </a:rPr>
              <a:t>K</a:t>
            </a:r>
            <a:r>
              <a:rPr sz="1875" spc="-4" baseline="-13914" dirty="0" smtClean="0">
                <a:latin typeface="Times New Roman"/>
                <a:cs typeface="Times New Roman"/>
              </a:rPr>
              <a:t>1</a:t>
            </a:r>
            <a:r>
              <a:rPr sz="1875" spc="-194" baseline="-13914" dirty="0" smtClean="0">
                <a:latin typeface="Times New Roman"/>
                <a:cs typeface="Times New Roman"/>
              </a:rPr>
              <a:t>1</a:t>
            </a:r>
            <a:r>
              <a:rPr sz="3450" spc="0" baseline="5914" dirty="0" smtClean="0">
                <a:latin typeface="Symbol"/>
                <a:cs typeface="Symbol"/>
              </a:rPr>
              <a:t></a:t>
            </a:r>
            <a:endParaRPr sz="2300">
              <a:latin typeface="Symbol"/>
              <a:cs typeface="Symbo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038091" y="3728606"/>
            <a:ext cx="558895" cy="3517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90"/>
              </a:lnSpc>
              <a:spcBef>
                <a:spcPts val="134"/>
              </a:spcBef>
            </a:pPr>
            <a:r>
              <a:rPr sz="3225" baseline="3796" dirty="0" smtClean="0">
                <a:latin typeface="Symbol"/>
                <a:cs typeface="Symbol"/>
              </a:rPr>
              <a:t></a:t>
            </a:r>
            <a:r>
              <a:rPr sz="3225" spc="-269" baseline="4044" dirty="0" smtClean="0">
                <a:latin typeface="Times New Roman"/>
                <a:cs typeface="Times New Roman"/>
              </a:rPr>
              <a:t> </a:t>
            </a:r>
            <a:r>
              <a:rPr sz="3225" i="1" spc="-44" baseline="8089" dirty="0" smtClean="0">
                <a:latin typeface="Times New Roman"/>
                <a:cs typeface="Times New Roman"/>
              </a:rPr>
              <a:t>K</a:t>
            </a:r>
            <a:r>
              <a:rPr sz="1875" spc="-4" baseline="-11595" dirty="0" smtClean="0">
                <a:latin typeface="Times New Roman"/>
                <a:cs typeface="Times New Roman"/>
              </a:rPr>
              <a:t>1</a:t>
            </a:r>
            <a:r>
              <a:rPr sz="1875" spc="0" baseline="-11595" dirty="0" smtClean="0">
                <a:latin typeface="Times New Roman"/>
                <a:cs typeface="Times New Roman"/>
              </a:rPr>
              <a:t>1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846169" y="3728606"/>
            <a:ext cx="416938" cy="3517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90"/>
              </a:lnSpc>
              <a:spcBef>
                <a:spcPts val="134"/>
              </a:spcBef>
            </a:pPr>
            <a:r>
              <a:rPr sz="3225" i="1" spc="-50" baseline="8089" dirty="0" smtClean="0">
                <a:latin typeface="Times New Roman"/>
                <a:cs typeface="Times New Roman"/>
              </a:rPr>
              <a:t>K</a:t>
            </a:r>
            <a:r>
              <a:rPr sz="1875" spc="-4" baseline="-11595" dirty="0" smtClean="0">
                <a:latin typeface="Times New Roman"/>
                <a:cs typeface="Times New Roman"/>
              </a:rPr>
              <a:t>1</a:t>
            </a:r>
            <a:r>
              <a:rPr sz="1875" spc="0" baseline="-11595" dirty="0" smtClean="0">
                <a:latin typeface="Times New Roman"/>
                <a:cs typeface="Times New Roman"/>
              </a:rPr>
              <a:t>2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987980" y="3743619"/>
            <a:ext cx="205268" cy="3027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65"/>
              </a:lnSpc>
              <a:spcBef>
                <a:spcPts val="118"/>
              </a:spcBef>
            </a:pPr>
            <a:r>
              <a:rPr sz="2150" spc="0" dirty="0" smtClean="0">
                <a:latin typeface="Symbol"/>
                <a:cs typeface="Symbol"/>
              </a:rPr>
              <a:t></a:t>
            </a:r>
            <a:endParaRPr sz="2150">
              <a:latin typeface="Symbol"/>
              <a:cs typeface="Symbo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026786" y="3743619"/>
            <a:ext cx="205268" cy="3027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65"/>
              </a:lnSpc>
              <a:spcBef>
                <a:spcPts val="118"/>
              </a:spcBef>
            </a:pPr>
            <a:r>
              <a:rPr sz="2150" spc="0" dirty="0" smtClean="0">
                <a:latin typeface="Symbol"/>
                <a:cs typeface="Symbol"/>
              </a:rPr>
              <a:t></a:t>
            </a:r>
            <a:endParaRPr sz="2150">
              <a:latin typeface="Symbol"/>
              <a:cs typeface="Symbo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585327" y="4126898"/>
            <a:ext cx="2680976" cy="5227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090"/>
              </a:lnSpc>
              <a:spcBef>
                <a:spcPts val="204"/>
              </a:spcBef>
            </a:pPr>
            <a:r>
              <a:rPr sz="3225" spc="-25" baseline="22779" dirty="0" smtClean="0">
                <a:latin typeface="Symbol"/>
                <a:cs typeface="Symbol"/>
              </a:rPr>
              <a:t></a:t>
            </a:r>
            <a:r>
              <a:rPr sz="3225" i="1" spc="-139" baseline="33706" dirty="0" smtClean="0">
                <a:latin typeface="Times New Roman"/>
                <a:cs typeface="Times New Roman"/>
              </a:rPr>
              <a:t>T</a:t>
            </a:r>
            <a:r>
              <a:rPr sz="1875" spc="0" baseline="32466" dirty="0" smtClean="0">
                <a:latin typeface="Times New Roman"/>
                <a:cs typeface="Times New Roman"/>
              </a:rPr>
              <a:t>2</a:t>
            </a:r>
            <a:r>
              <a:rPr sz="1875" spc="132" baseline="32466" dirty="0" smtClean="0">
                <a:latin typeface="Times New Roman"/>
                <a:cs typeface="Times New Roman"/>
              </a:rPr>
              <a:t> </a:t>
            </a:r>
            <a:r>
              <a:rPr sz="3225" spc="0" baseline="22779" dirty="0" smtClean="0">
                <a:latin typeface="Symbol"/>
                <a:cs typeface="Symbol"/>
              </a:rPr>
              <a:t></a:t>
            </a:r>
            <a:r>
              <a:rPr sz="3225" spc="0" baseline="24268" dirty="0" smtClean="0">
                <a:latin typeface="Times New Roman"/>
                <a:cs typeface="Times New Roman"/>
              </a:rPr>
              <a:t>   </a:t>
            </a:r>
            <a:r>
              <a:rPr sz="3225" spc="16" baseline="24268" dirty="0" smtClean="0">
                <a:latin typeface="Times New Roman"/>
                <a:cs typeface="Times New Roman"/>
              </a:rPr>
              <a:t> </a:t>
            </a:r>
            <a:r>
              <a:rPr sz="3225" spc="119" baseline="22779" dirty="0" smtClean="0">
                <a:latin typeface="Symbol"/>
                <a:cs typeface="Symbol"/>
              </a:rPr>
              <a:t></a:t>
            </a:r>
            <a:r>
              <a:rPr sz="3225" i="1" spc="-129" baseline="37751" dirty="0" smtClean="0">
                <a:latin typeface="Times New Roman"/>
                <a:cs typeface="Times New Roman"/>
              </a:rPr>
              <a:t>R</a:t>
            </a:r>
            <a:r>
              <a:rPr sz="1875" i="1" spc="0" baseline="39423" dirty="0" smtClean="0">
                <a:latin typeface="Times New Roman"/>
                <a:cs typeface="Times New Roman"/>
              </a:rPr>
              <a:t>Q</a:t>
            </a:r>
            <a:r>
              <a:rPr sz="1875" i="1" spc="-194" baseline="39423" dirty="0" smtClean="0">
                <a:latin typeface="Times New Roman"/>
                <a:cs typeface="Times New Roman"/>
              </a:rPr>
              <a:t> </a:t>
            </a:r>
            <a:r>
              <a:rPr sz="1875" spc="0" baseline="39423" dirty="0" smtClean="0">
                <a:latin typeface="Times New Roman"/>
                <a:cs typeface="Times New Roman"/>
              </a:rPr>
              <a:t>2</a:t>
            </a:r>
            <a:r>
              <a:rPr sz="1875" spc="12" baseline="39423" dirty="0" smtClean="0">
                <a:latin typeface="Times New Roman"/>
                <a:cs typeface="Times New Roman"/>
              </a:rPr>
              <a:t> </a:t>
            </a:r>
            <a:r>
              <a:rPr sz="3225" spc="0" baseline="22779" dirty="0" smtClean="0">
                <a:latin typeface="Symbol"/>
                <a:cs typeface="Symbol"/>
              </a:rPr>
              <a:t></a:t>
            </a:r>
            <a:r>
              <a:rPr sz="3225" spc="-203" baseline="24268" dirty="0" smtClean="0">
                <a:latin typeface="Times New Roman"/>
                <a:cs typeface="Times New Roman"/>
              </a:rPr>
              <a:t> </a:t>
            </a:r>
            <a:r>
              <a:rPr sz="3225" spc="0" baseline="-8858" dirty="0" smtClean="0">
                <a:latin typeface="Symbol"/>
                <a:cs typeface="Symbol"/>
              </a:rPr>
              <a:t></a:t>
            </a:r>
            <a:r>
              <a:rPr sz="3225" spc="-166" baseline="-9437" dirty="0" smtClean="0">
                <a:latin typeface="Times New Roman"/>
                <a:cs typeface="Times New Roman"/>
              </a:rPr>
              <a:t> </a:t>
            </a:r>
            <a:r>
              <a:rPr sz="3225" spc="0" baseline="22779" dirty="0" smtClean="0">
                <a:latin typeface="Symbol"/>
                <a:cs typeface="Symbol"/>
              </a:rPr>
              <a:t></a:t>
            </a:r>
            <a:r>
              <a:rPr sz="3225" spc="-384" baseline="24268" dirty="0" smtClean="0">
                <a:latin typeface="Times New Roman"/>
                <a:cs typeface="Times New Roman"/>
              </a:rPr>
              <a:t> </a:t>
            </a:r>
            <a:r>
              <a:rPr sz="3225" i="1" spc="94" baseline="33706" dirty="0" smtClean="0">
                <a:latin typeface="Times New Roman"/>
                <a:cs typeface="Times New Roman"/>
              </a:rPr>
              <a:t>K</a:t>
            </a:r>
            <a:r>
              <a:rPr sz="1875" spc="-4" baseline="32466" dirty="0" smtClean="0">
                <a:latin typeface="Times New Roman"/>
                <a:cs typeface="Times New Roman"/>
              </a:rPr>
              <a:t>2</a:t>
            </a:r>
            <a:r>
              <a:rPr sz="1875" spc="-189" baseline="32466" dirty="0" smtClean="0">
                <a:latin typeface="Times New Roman"/>
                <a:cs typeface="Times New Roman"/>
              </a:rPr>
              <a:t>1</a:t>
            </a:r>
            <a:r>
              <a:rPr sz="3450" spc="0" baseline="29574" dirty="0" smtClean="0">
                <a:latin typeface="Symbol"/>
                <a:cs typeface="Symbol"/>
              </a:rPr>
              <a:t></a:t>
            </a:r>
            <a:r>
              <a:rPr sz="3450" spc="-169" baseline="31508" dirty="0" smtClean="0">
                <a:latin typeface="Times New Roman"/>
                <a:cs typeface="Times New Roman"/>
              </a:rPr>
              <a:t> </a:t>
            </a:r>
            <a:r>
              <a:rPr sz="3225" spc="0" baseline="22779" dirty="0" smtClean="0">
                <a:latin typeface="Symbol"/>
                <a:cs typeface="Symbol"/>
              </a:rPr>
              <a:t></a:t>
            </a:r>
            <a:endParaRPr sz="2150">
              <a:latin typeface="Symbol"/>
              <a:cs typeface="Symbo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837213" y="4144681"/>
            <a:ext cx="435272" cy="3517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90"/>
              </a:lnSpc>
              <a:spcBef>
                <a:spcPts val="134"/>
              </a:spcBef>
            </a:pPr>
            <a:r>
              <a:rPr sz="3225" i="1" spc="94" baseline="8089" dirty="0" smtClean="0">
                <a:latin typeface="Times New Roman"/>
                <a:cs typeface="Times New Roman"/>
              </a:rPr>
              <a:t>K</a:t>
            </a:r>
            <a:r>
              <a:rPr sz="1875" spc="-4" baseline="-11595" dirty="0" smtClean="0">
                <a:latin typeface="Times New Roman"/>
                <a:cs typeface="Times New Roman"/>
              </a:rPr>
              <a:t>2</a:t>
            </a:r>
            <a:r>
              <a:rPr sz="1875" spc="0" baseline="-11595" dirty="0" smtClean="0">
                <a:latin typeface="Times New Roman"/>
                <a:cs typeface="Times New Roman"/>
              </a:rPr>
              <a:t>2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368947" y="4309608"/>
            <a:ext cx="211700" cy="1867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95"/>
              </a:lnSpc>
              <a:spcBef>
                <a:spcPts val="69"/>
              </a:spcBef>
            </a:pPr>
            <a:r>
              <a:rPr sz="1250" spc="-5" dirty="0" smtClean="0">
                <a:latin typeface="Times New Roman"/>
                <a:cs typeface="Times New Roman"/>
              </a:rPr>
              <a:t>2</a:t>
            </a:r>
            <a:r>
              <a:rPr sz="1250" spc="0" dirty="0" smtClean="0">
                <a:latin typeface="Times New Roman"/>
                <a:cs typeface="Times New Roman"/>
              </a:rPr>
              <a:t>1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184150" y="4346913"/>
            <a:ext cx="220663" cy="3027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65"/>
              </a:lnSpc>
              <a:spcBef>
                <a:spcPts val="118"/>
              </a:spcBef>
            </a:pPr>
            <a:r>
              <a:rPr sz="2150" spc="0" dirty="0" smtClean="0">
                <a:latin typeface="Symbol"/>
                <a:cs typeface="Symbol"/>
              </a:rPr>
              <a:t></a:t>
            </a:r>
            <a:endParaRPr sz="2150">
              <a:latin typeface="Symbol"/>
              <a:cs typeface="Symbo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433449" y="4807422"/>
            <a:ext cx="374978" cy="4215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15"/>
              </a:lnSpc>
              <a:spcBef>
                <a:spcPts val="165"/>
              </a:spcBef>
            </a:pPr>
            <a:r>
              <a:rPr sz="3225" spc="0" baseline="18982" dirty="0" smtClean="0">
                <a:latin typeface="Symbol"/>
                <a:cs typeface="Symbol"/>
              </a:rPr>
              <a:t></a:t>
            </a:r>
            <a:r>
              <a:rPr sz="3225" spc="-173" baseline="20224" dirty="0" smtClean="0">
                <a:latin typeface="Times New Roman"/>
                <a:cs typeface="Times New Roman"/>
              </a:rPr>
              <a:t> </a:t>
            </a:r>
            <a:r>
              <a:rPr sz="3225" spc="0" baseline="-5062" dirty="0" smtClean="0">
                <a:latin typeface="Symbol"/>
                <a:cs typeface="Symbol"/>
              </a:rPr>
              <a:t></a:t>
            </a:r>
            <a:endParaRPr sz="2150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989225" y="4926300"/>
            <a:ext cx="205268" cy="3027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65"/>
              </a:lnSpc>
              <a:spcBef>
                <a:spcPts val="118"/>
              </a:spcBef>
            </a:pPr>
            <a:r>
              <a:rPr sz="2150" spc="0" dirty="0" smtClean="0">
                <a:latin typeface="Symbol"/>
                <a:cs typeface="Symbol"/>
              </a:rPr>
              <a:t></a:t>
            </a:r>
            <a:endParaRPr sz="2150">
              <a:latin typeface="Symbol"/>
              <a:cs typeface="Symbo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399842" y="4926300"/>
            <a:ext cx="205268" cy="3027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65"/>
              </a:lnSpc>
              <a:spcBef>
                <a:spcPts val="118"/>
              </a:spcBef>
            </a:pPr>
            <a:r>
              <a:rPr sz="2150" spc="0" dirty="0" smtClean="0">
                <a:latin typeface="Symbol"/>
                <a:cs typeface="Symbol"/>
              </a:rPr>
              <a:t></a:t>
            </a:r>
            <a:endParaRPr sz="2150">
              <a:latin typeface="Symbol"/>
              <a:cs typeface="Symbo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961605" y="4926300"/>
            <a:ext cx="581177" cy="3027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65"/>
              </a:lnSpc>
              <a:spcBef>
                <a:spcPts val="118"/>
              </a:spcBef>
            </a:pPr>
            <a:r>
              <a:rPr sz="2150" spc="0" dirty="0" smtClean="0">
                <a:latin typeface="Symbol"/>
                <a:cs typeface="Symbol"/>
              </a:rPr>
              <a:t></a:t>
            </a:r>
            <a:r>
              <a:rPr sz="2150" spc="0" dirty="0" smtClean="0">
                <a:latin typeface="Times New Roman"/>
                <a:cs typeface="Times New Roman"/>
              </a:rPr>
              <a:t>  </a:t>
            </a:r>
            <a:r>
              <a:rPr sz="2150" spc="281" dirty="0" smtClean="0">
                <a:latin typeface="Times New Roman"/>
                <a:cs typeface="Times New Roman"/>
              </a:rPr>
              <a:t> </a:t>
            </a:r>
            <a:r>
              <a:rPr sz="2150" spc="0" dirty="0" smtClean="0">
                <a:latin typeface="Symbol"/>
                <a:cs typeface="Symbol"/>
              </a:rPr>
              <a:t></a:t>
            </a:r>
            <a:endParaRPr sz="2150">
              <a:latin typeface="Symbol"/>
              <a:cs typeface="Symbo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028032" y="4926300"/>
            <a:ext cx="205268" cy="3027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65"/>
              </a:lnSpc>
              <a:spcBef>
                <a:spcPts val="118"/>
              </a:spcBef>
            </a:pPr>
            <a:r>
              <a:rPr sz="2150" spc="0" dirty="0" smtClean="0">
                <a:latin typeface="Symbol"/>
                <a:cs typeface="Symbol"/>
              </a:rPr>
              <a:t></a:t>
            </a:r>
            <a:endParaRPr sz="2150">
              <a:latin typeface="Symbol"/>
              <a:cs typeface="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40765" y="5745949"/>
            <a:ext cx="4527053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5"/>
              </a:lnSpc>
              <a:spcBef>
                <a:spcPts val="107"/>
              </a:spcBef>
            </a:pPr>
            <a:r>
              <a:rPr sz="2000" b="1" u="heavy" spc="0" dirty="0" smtClean="0">
                <a:solidFill>
                  <a:srgbClr val="CC6600"/>
                </a:solidFill>
                <a:latin typeface="Arial Narrow"/>
                <a:cs typeface="Arial Narrow"/>
              </a:rPr>
              <a:t>No</a:t>
            </a:r>
            <a:r>
              <a:rPr sz="2000" b="1" u="heavy" spc="9" dirty="0" smtClean="0">
                <a:solidFill>
                  <a:srgbClr val="CC6600"/>
                </a:solidFill>
                <a:latin typeface="Arial Narrow"/>
                <a:cs typeface="Arial Narrow"/>
              </a:rPr>
              <a:t>t</a:t>
            </a:r>
            <a:r>
              <a:rPr sz="2000" b="1" u="heavy" spc="4" dirty="0" smtClean="0">
                <a:solidFill>
                  <a:srgbClr val="CC6600"/>
                </a:solidFill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:</a:t>
            </a:r>
            <a:r>
              <a:rPr sz="2000" spc="-3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Ma</a:t>
            </a:r>
            <a:r>
              <a:rPr sz="2000" spc="-9" dirty="0" smtClean="0">
                <a:latin typeface="Arial Narrow"/>
                <a:cs typeface="Arial Narrow"/>
              </a:rPr>
              <a:t>k</a:t>
            </a:r>
            <a:r>
              <a:rPr sz="2000" spc="0" dirty="0" smtClean="0">
                <a:latin typeface="Arial Narrow"/>
                <a:cs typeface="Arial Narrow"/>
              </a:rPr>
              <a:t>e </a:t>
            </a:r>
            <a:r>
              <a:rPr sz="2000" spc="-9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ure that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y</a:t>
            </a:r>
            <a:r>
              <a:rPr sz="2000" spc="-9" dirty="0" smtClean="0">
                <a:latin typeface="Arial Narrow"/>
                <a:cs typeface="Arial Narrow"/>
              </a:rPr>
              <a:t>o</a:t>
            </a:r>
            <a:r>
              <a:rPr sz="2000" spc="0" dirty="0" smtClean="0">
                <a:latin typeface="Arial Narrow"/>
                <a:cs typeface="Arial Narrow"/>
              </a:rPr>
              <a:t>u u</a:t>
            </a:r>
            <a:r>
              <a:rPr sz="2000" spc="-9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e a </a:t>
            </a:r>
            <a:r>
              <a:rPr sz="2000" b="1" spc="0" dirty="0" smtClean="0">
                <a:latin typeface="Arial Narrow"/>
                <a:cs typeface="Arial Narrow"/>
              </a:rPr>
              <a:t>co</a:t>
            </a:r>
            <a:r>
              <a:rPr sz="2000" b="1" spc="4" dirty="0" smtClean="0">
                <a:latin typeface="Arial Narrow"/>
                <a:cs typeface="Arial Narrow"/>
              </a:rPr>
              <a:t>n</a:t>
            </a:r>
            <a:r>
              <a:rPr sz="2000" b="1" spc="0" dirty="0" smtClean="0">
                <a:latin typeface="Arial Narrow"/>
                <a:cs typeface="Arial Narrow"/>
              </a:rPr>
              <a:t>sistent</a:t>
            </a:r>
            <a:r>
              <a:rPr sz="2000" b="1" spc="-2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un</a:t>
            </a:r>
            <a:r>
              <a:rPr sz="2000" spc="-9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t.</a:t>
            </a:r>
            <a:endParaRPr sz="2000">
              <a:latin typeface="Arial Narrow"/>
              <a:cs typeface="Arial Narrow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00112" y="3643376"/>
            <a:ext cx="465137" cy="2190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65250" y="3643376"/>
            <a:ext cx="4953000" cy="2190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900112" y="3862451"/>
            <a:ext cx="543369" cy="16097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78232">
              <a:lnSpc>
                <a:spcPts val="850"/>
              </a:lnSpc>
              <a:spcBef>
                <a:spcPts val="39"/>
              </a:spcBef>
            </a:pPr>
            <a:endParaRPr sz="850"/>
          </a:p>
          <a:p>
            <a:pPr marL="150679" marR="78232">
              <a:lnSpc>
                <a:spcPts val="2035"/>
              </a:lnSpc>
              <a:spcBef>
                <a:spcPts val="101"/>
              </a:spcBef>
            </a:pPr>
            <a:r>
              <a:rPr sz="3225" spc="0" baseline="-13920" dirty="0" smtClean="0">
                <a:latin typeface="Symbol"/>
                <a:cs typeface="Symbol"/>
              </a:rPr>
              <a:t></a:t>
            </a:r>
            <a:endParaRPr sz="2150">
              <a:latin typeface="Symbol"/>
              <a:cs typeface="Symbol"/>
            </a:endParaRPr>
          </a:p>
          <a:p>
            <a:pPr marL="150679">
              <a:lnSpc>
                <a:spcPts val="2600"/>
              </a:lnSpc>
              <a:spcBef>
                <a:spcPts val="28"/>
              </a:spcBef>
            </a:pPr>
            <a:r>
              <a:rPr sz="3225" baseline="-3796" dirty="0" smtClean="0">
                <a:latin typeface="Symbol"/>
                <a:cs typeface="Symbol"/>
              </a:rPr>
              <a:t></a:t>
            </a:r>
            <a:r>
              <a:rPr sz="3225" spc="-344" baseline="-4044" dirty="0" smtClean="0">
                <a:latin typeface="Times New Roman"/>
                <a:cs typeface="Times New Roman"/>
              </a:rPr>
              <a:t> </a:t>
            </a:r>
            <a:r>
              <a:rPr sz="3225" i="1" spc="0" baseline="24268" dirty="0" smtClean="0">
                <a:latin typeface="Times New Roman"/>
                <a:cs typeface="Times New Roman"/>
              </a:rPr>
              <a:t>K</a:t>
            </a:r>
            <a:endParaRPr sz="2150">
              <a:latin typeface="Times New Roman"/>
              <a:cs typeface="Times New Roman"/>
            </a:endParaRPr>
          </a:p>
          <a:p>
            <a:pPr marL="150679" marR="78232">
              <a:lnSpc>
                <a:spcPts val="2100"/>
              </a:lnSpc>
            </a:pPr>
            <a:r>
              <a:rPr sz="3225" spc="0" baseline="-1265" dirty="0" smtClean="0">
                <a:latin typeface="Symbol"/>
                <a:cs typeface="Symbol"/>
              </a:rPr>
              <a:t></a:t>
            </a:r>
            <a:endParaRPr sz="2150">
              <a:latin typeface="Symbol"/>
              <a:cs typeface="Symbol"/>
            </a:endParaRPr>
          </a:p>
          <a:p>
            <a:pPr marL="150679" marR="78232">
              <a:lnSpc>
                <a:spcPts val="1714"/>
              </a:lnSpc>
            </a:pPr>
            <a:r>
              <a:rPr sz="3225" spc="0" baseline="-8858" dirty="0" smtClean="0">
                <a:latin typeface="Symbol"/>
                <a:cs typeface="Symbol"/>
              </a:rPr>
              <a:t></a:t>
            </a:r>
            <a:endParaRPr sz="2150">
              <a:latin typeface="Symbol"/>
              <a:cs typeface="Symbol"/>
            </a:endParaRPr>
          </a:p>
          <a:p>
            <a:pPr marL="150679" marR="14370">
              <a:lnSpc>
                <a:spcPts val="2315"/>
              </a:lnSpc>
              <a:spcBef>
                <a:spcPts val="30"/>
              </a:spcBef>
            </a:pPr>
            <a:r>
              <a:rPr sz="2150" dirty="0" smtClean="0">
                <a:latin typeface="Symbol"/>
                <a:cs typeface="Symbol"/>
              </a:rPr>
              <a:t></a:t>
            </a:r>
            <a:r>
              <a:rPr sz="2150" spc="-384" dirty="0" smtClean="0">
                <a:latin typeface="Times New Roman"/>
                <a:cs typeface="Times New Roman"/>
              </a:rPr>
              <a:t> </a:t>
            </a:r>
            <a:r>
              <a:rPr sz="3225" i="1" spc="0" baseline="14831" dirty="0" smtClean="0">
                <a:latin typeface="Times New Roman"/>
                <a:cs typeface="Times New Roman"/>
              </a:rPr>
              <a:t>K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65250" y="3862451"/>
            <a:ext cx="4953000" cy="16097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00"/>
              </a:lnSpc>
              <a:spcBef>
                <a:spcPts val="39"/>
              </a:spcBef>
            </a:pPr>
            <a:endParaRPr sz="700"/>
          </a:p>
          <a:p>
            <a:pPr marL="2231531">
              <a:lnSpc>
                <a:spcPts val="2889"/>
              </a:lnSpc>
            </a:pPr>
            <a:r>
              <a:rPr sz="2150" spc="0" dirty="0" smtClean="0">
                <a:latin typeface="Symbol"/>
                <a:cs typeface="Symbol"/>
              </a:rPr>
              <a:t></a:t>
            </a:r>
            <a:r>
              <a:rPr sz="2150" spc="0" dirty="0" smtClean="0">
                <a:latin typeface="Times New Roman"/>
                <a:cs typeface="Times New Roman"/>
              </a:rPr>
              <a:t>  </a:t>
            </a:r>
            <a:r>
              <a:rPr sz="2150" spc="498" dirty="0" smtClean="0">
                <a:latin typeface="Times New Roman"/>
                <a:cs typeface="Times New Roman"/>
              </a:rPr>
              <a:t> </a:t>
            </a:r>
            <a:r>
              <a:rPr sz="2150" spc="0" dirty="0" smtClean="0">
                <a:latin typeface="Symbol"/>
                <a:cs typeface="Symbol"/>
              </a:rPr>
              <a:t></a:t>
            </a:r>
            <a:r>
              <a:rPr sz="2150" spc="0" dirty="0" smtClean="0">
                <a:latin typeface="Times New Roman"/>
                <a:cs typeface="Times New Roman"/>
              </a:rPr>
              <a:t>   </a:t>
            </a:r>
            <a:r>
              <a:rPr sz="2150" spc="31" dirty="0" smtClean="0">
                <a:latin typeface="Times New Roman"/>
                <a:cs typeface="Times New Roman"/>
              </a:rPr>
              <a:t> </a:t>
            </a:r>
            <a:r>
              <a:rPr sz="3225" spc="0" baseline="3796" dirty="0" smtClean="0">
                <a:latin typeface="Symbol"/>
                <a:cs typeface="Symbol"/>
              </a:rPr>
              <a:t></a:t>
            </a:r>
            <a:r>
              <a:rPr sz="3225" spc="0" baseline="4044" dirty="0" smtClean="0">
                <a:latin typeface="Times New Roman"/>
                <a:cs typeface="Times New Roman"/>
              </a:rPr>
              <a:t>     </a:t>
            </a:r>
            <a:r>
              <a:rPr sz="3225" spc="131" baseline="4044" dirty="0" smtClean="0">
                <a:latin typeface="Times New Roman"/>
                <a:cs typeface="Times New Roman"/>
              </a:rPr>
              <a:t> </a:t>
            </a:r>
            <a:r>
              <a:rPr sz="3225" spc="0" baseline="3796" dirty="0" smtClean="0">
                <a:latin typeface="Symbol"/>
                <a:cs typeface="Symbol"/>
              </a:rPr>
              <a:t></a:t>
            </a:r>
            <a:r>
              <a:rPr sz="3225" spc="0" baseline="4044" dirty="0" smtClean="0">
                <a:latin typeface="Times New Roman"/>
                <a:cs typeface="Times New Roman"/>
              </a:rPr>
              <a:t>  </a:t>
            </a:r>
            <a:r>
              <a:rPr sz="3225" spc="266" baseline="4044" dirty="0" smtClean="0">
                <a:latin typeface="Times New Roman"/>
                <a:cs typeface="Times New Roman"/>
              </a:rPr>
              <a:t> </a:t>
            </a:r>
            <a:r>
              <a:rPr sz="2150" spc="0" dirty="0" smtClean="0">
                <a:latin typeface="Symbol"/>
                <a:cs typeface="Symbol"/>
              </a:rPr>
              <a:t></a:t>
            </a:r>
            <a:r>
              <a:rPr sz="2150" spc="0" dirty="0" smtClean="0">
                <a:latin typeface="Times New Roman"/>
                <a:cs typeface="Times New Roman"/>
              </a:rPr>
              <a:t>       </a:t>
            </a:r>
            <a:r>
              <a:rPr sz="2150" spc="71" dirty="0" smtClean="0">
                <a:latin typeface="Times New Roman"/>
                <a:cs typeface="Times New Roman"/>
              </a:rPr>
              <a:t> </a:t>
            </a:r>
            <a:r>
              <a:rPr sz="2150" spc="0" dirty="0" smtClean="0">
                <a:latin typeface="Symbol"/>
                <a:cs typeface="Symbol"/>
              </a:rPr>
              <a:t></a:t>
            </a:r>
            <a:endParaRPr sz="2150">
              <a:latin typeface="Symbol"/>
              <a:cs typeface="Symbol"/>
            </a:endParaRPr>
          </a:p>
          <a:p>
            <a:pPr marL="2232777">
              <a:lnSpc>
                <a:spcPct val="102091"/>
              </a:lnSpc>
              <a:spcBef>
                <a:spcPts val="395"/>
              </a:spcBef>
            </a:pPr>
            <a:r>
              <a:rPr sz="2150" spc="0" dirty="0" smtClean="0">
                <a:latin typeface="Symbol"/>
                <a:cs typeface="Symbol"/>
              </a:rPr>
              <a:t></a:t>
            </a:r>
            <a:r>
              <a:rPr sz="2150" spc="0" dirty="0" smtClean="0">
                <a:latin typeface="Times New Roman"/>
                <a:cs typeface="Times New Roman"/>
              </a:rPr>
              <a:t>  </a:t>
            </a:r>
            <a:r>
              <a:rPr sz="2150" spc="498" dirty="0" smtClean="0">
                <a:latin typeface="Times New Roman"/>
                <a:cs typeface="Times New Roman"/>
              </a:rPr>
              <a:t> </a:t>
            </a:r>
            <a:r>
              <a:rPr sz="2150" spc="0" dirty="0" smtClean="0">
                <a:latin typeface="Symbol"/>
                <a:cs typeface="Symbol"/>
              </a:rPr>
              <a:t></a:t>
            </a:r>
            <a:r>
              <a:rPr sz="2150" spc="0" dirty="0" smtClean="0">
                <a:latin typeface="Times New Roman"/>
                <a:cs typeface="Times New Roman"/>
              </a:rPr>
              <a:t>   </a:t>
            </a:r>
            <a:r>
              <a:rPr sz="2150" spc="16" dirty="0" smtClean="0">
                <a:latin typeface="Times New Roman"/>
                <a:cs typeface="Times New Roman"/>
              </a:rPr>
              <a:t> </a:t>
            </a:r>
            <a:r>
              <a:rPr sz="2150" spc="0" dirty="0" smtClean="0">
                <a:latin typeface="Symbol"/>
                <a:cs typeface="Symbol"/>
              </a:rPr>
              <a:t></a:t>
            </a:r>
            <a:r>
              <a:rPr sz="2150" spc="0" dirty="0" smtClean="0">
                <a:latin typeface="Times New Roman"/>
                <a:cs typeface="Times New Roman"/>
              </a:rPr>
              <a:t>     </a:t>
            </a:r>
            <a:r>
              <a:rPr sz="2150" spc="131" dirty="0" smtClean="0">
                <a:latin typeface="Times New Roman"/>
                <a:cs typeface="Times New Roman"/>
              </a:rPr>
              <a:t> </a:t>
            </a:r>
            <a:r>
              <a:rPr sz="2150" spc="0" dirty="0" smtClean="0">
                <a:latin typeface="Symbol"/>
                <a:cs typeface="Symbol"/>
              </a:rPr>
              <a:t></a:t>
            </a:r>
            <a:r>
              <a:rPr sz="2150" spc="0" dirty="0" smtClean="0">
                <a:latin typeface="Times New Roman"/>
                <a:cs typeface="Times New Roman"/>
              </a:rPr>
              <a:t>  </a:t>
            </a:r>
            <a:r>
              <a:rPr sz="2150" spc="281" dirty="0" smtClean="0">
                <a:latin typeface="Times New Roman"/>
                <a:cs typeface="Times New Roman"/>
              </a:rPr>
              <a:t> </a:t>
            </a:r>
            <a:r>
              <a:rPr sz="2150" spc="0" dirty="0" smtClean="0">
                <a:latin typeface="Symbol"/>
                <a:cs typeface="Symbol"/>
              </a:rPr>
              <a:t></a:t>
            </a:r>
            <a:r>
              <a:rPr sz="2150" spc="0" dirty="0" smtClean="0">
                <a:latin typeface="Times New Roman"/>
                <a:cs typeface="Times New Roman"/>
              </a:rPr>
              <a:t>       </a:t>
            </a:r>
            <a:r>
              <a:rPr sz="2150" spc="71" dirty="0" smtClean="0">
                <a:latin typeface="Times New Roman"/>
                <a:cs typeface="Times New Roman"/>
              </a:rPr>
              <a:t> </a:t>
            </a:r>
            <a:r>
              <a:rPr sz="2150" spc="0" dirty="0" smtClean="0">
                <a:latin typeface="Symbol"/>
                <a:cs typeface="Symbol"/>
              </a:rPr>
              <a:t></a:t>
            </a:r>
            <a:endParaRPr sz="2150">
              <a:latin typeface="Symbol"/>
              <a:cs typeface="Symbol"/>
            </a:endParaRPr>
          </a:p>
          <a:p>
            <a:pPr marL="15824">
              <a:lnSpc>
                <a:spcPts val="3440"/>
              </a:lnSpc>
              <a:spcBef>
                <a:spcPts val="1791"/>
              </a:spcBef>
            </a:pPr>
            <a:r>
              <a:rPr sz="1250" i="1" spc="-25" dirty="0" smtClean="0">
                <a:latin typeface="Times New Roman"/>
                <a:cs typeface="Times New Roman"/>
              </a:rPr>
              <a:t>L</a:t>
            </a:r>
            <a:r>
              <a:rPr sz="1250" spc="0" dirty="0" smtClean="0">
                <a:latin typeface="Times New Roman"/>
                <a:cs typeface="Times New Roman"/>
              </a:rPr>
              <a:t>1      </a:t>
            </a:r>
            <a:r>
              <a:rPr sz="1250" spc="86" dirty="0" smtClean="0">
                <a:latin typeface="Times New Roman"/>
                <a:cs typeface="Times New Roman"/>
              </a:rPr>
              <a:t> </a:t>
            </a:r>
            <a:r>
              <a:rPr sz="3225" i="1" spc="129" baseline="14831" dirty="0" smtClean="0">
                <a:latin typeface="Times New Roman"/>
                <a:cs typeface="Times New Roman"/>
              </a:rPr>
              <a:t>K</a:t>
            </a:r>
            <a:r>
              <a:rPr sz="1250" i="1" spc="0" dirty="0" smtClean="0">
                <a:latin typeface="Times New Roman"/>
                <a:cs typeface="Times New Roman"/>
              </a:rPr>
              <a:t>L</a:t>
            </a:r>
            <a:r>
              <a:rPr sz="1250" i="1" spc="-194" dirty="0" smtClean="0">
                <a:latin typeface="Times New Roman"/>
                <a:cs typeface="Times New Roman"/>
              </a:rPr>
              <a:t> </a:t>
            </a:r>
            <a:r>
              <a:rPr sz="1250" spc="0" dirty="0" smtClean="0">
                <a:latin typeface="Times New Roman"/>
                <a:cs typeface="Times New Roman"/>
              </a:rPr>
              <a:t>2      </a:t>
            </a:r>
            <a:r>
              <a:rPr sz="1250" spc="190" dirty="0" smtClean="0">
                <a:latin typeface="Times New Roman"/>
                <a:cs typeface="Times New Roman"/>
              </a:rPr>
              <a:t> </a:t>
            </a:r>
            <a:r>
              <a:rPr sz="3225" spc="-4" baseline="14831" dirty="0" smtClean="0">
                <a:latin typeface="Times New Roman"/>
                <a:cs typeface="Times New Roman"/>
              </a:rPr>
              <a:t>..</a:t>
            </a:r>
            <a:r>
              <a:rPr sz="3225" spc="0" baseline="14831" dirty="0" smtClean="0">
                <a:latin typeface="Times New Roman"/>
                <a:cs typeface="Times New Roman"/>
              </a:rPr>
              <a:t>.   </a:t>
            </a:r>
            <a:r>
              <a:rPr sz="3225" spc="102" baseline="14831" dirty="0" smtClean="0">
                <a:latin typeface="Times New Roman"/>
                <a:cs typeface="Times New Roman"/>
              </a:rPr>
              <a:t> </a:t>
            </a:r>
            <a:r>
              <a:rPr sz="3225" i="1" spc="129" baseline="14831" dirty="0" smtClean="0">
                <a:latin typeface="Times New Roman"/>
                <a:cs typeface="Times New Roman"/>
              </a:rPr>
              <a:t>K</a:t>
            </a:r>
            <a:r>
              <a:rPr sz="1250" i="1" spc="0" dirty="0" smtClean="0">
                <a:latin typeface="Times New Roman"/>
                <a:cs typeface="Times New Roman"/>
              </a:rPr>
              <a:t>LL</a:t>
            </a:r>
            <a:r>
              <a:rPr sz="1250" i="1" spc="96" dirty="0" smtClean="0">
                <a:latin typeface="Times New Roman"/>
                <a:cs typeface="Times New Roman"/>
              </a:rPr>
              <a:t> </a:t>
            </a:r>
            <a:r>
              <a:rPr sz="2150" spc="0" dirty="0" smtClean="0">
                <a:latin typeface="Symbol"/>
                <a:cs typeface="Symbol"/>
              </a:rPr>
              <a:t></a:t>
            </a:r>
            <a:r>
              <a:rPr sz="2150" spc="-178" dirty="0" smtClean="0">
                <a:latin typeface="Times New Roman"/>
                <a:cs typeface="Times New Roman"/>
              </a:rPr>
              <a:t> </a:t>
            </a:r>
            <a:r>
              <a:rPr sz="2150" spc="-84" dirty="0" smtClean="0">
                <a:latin typeface="Symbol"/>
                <a:cs typeface="Symbol"/>
              </a:rPr>
              <a:t></a:t>
            </a:r>
            <a:r>
              <a:rPr sz="3225" i="1" spc="-100" baseline="14831" dirty="0" smtClean="0">
                <a:latin typeface="Times New Roman"/>
                <a:cs typeface="Times New Roman"/>
              </a:rPr>
              <a:t>T</a:t>
            </a:r>
            <a:r>
              <a:rPr sz="1250" i="1" spc="0" dirty="0" smtClean="0">
                <a:latin typeface="Times New Roman"/>
                <a:cs typeface="Times New Roman"/>
              </a:rPr>
              <a:t>L</a:t>
            </a:r>
            <a:r>
              <a:rPr sz="1250" i="1" spc="83" dirty="0" smtClean="0">
                <a:latin typeface="Times New Roman"/>
                <a:cs typeface="Times New Roman"/>
              </a:rPr>
              <a:t> </a:t>
            </a:r>
            <a:r>
              <a:rPr sz="2150" spc="0" dirty="0" smtClean="0">
                <a:latin typeface="Symbol"/>
                <a:cs typeface="Symbol"/>
              </a:rPr>
              <a:t></a:t>
            </a:r>
            <a:r>
              <a:rPr sz="2150" spc="0" dirty="0" smtClean="0">
                <a:latin typeface="Times New Roman"/>
                <a:cs typeface="Times New Roman"/>
              </a:rPr>
              <a:t>   </a:t>
            </a:r>
            <a:r>
              <a:rPr sz="2150" spc="31" dirty="0" smtClean="0">
                <a:latin typeface="Times New Roman"/>
                <a:cs typeface="Times New Roman"/>
              </a:rPr>
              <a:t> </a:t>
            </a:r>
            <a:r>
              <a:rPr sz="3225" spc="129" baseline="-3796" dirty="0" smtClean="0">
                <a:latin typeface="Symbol"/>
                <a:cs typeface="Symbol"/>
              </a:rPr>
              <a:t></a:t>
            </a:r>
            <a:r>
              <a:rPr sz="3225" i="1" spc="-125" baseline="18875" dirty="0" smtClean="0">
                <a:latin typeface="Times New Roman"/>
                <a:cs typeface="Times New Roman"/>
              </a:rPr>
              <a:t>R</a:t>
            </a:r>
            <a:r>
              <a:rPr sz="1875" i="1" spc="-14" baseline="6957" dirty="0" smtClean="0">
                <a:latin typeface="Times New Roman"/>
                <a:cs typeface="Times New Roman"/>
              </a:rPr>
              <a:t>Q</a:t>
            </a:r>
            <a:r>
              <a:rPr sz="1875" i="1" spc="0" baseline="6957" dirty="0" smtClean="0">
                <a:latin typeface="Times New Roman"/>
                <a:cs typeface="Times New Roman"/>
              </a:rPr>
              <a:t>L</a:t>
            </a:r>
            <a:r>
              <a:rPr sz="1875" i="1" spc="129" baseline="6957" dirty="0" smtClean="0">
                <a:latin typeface="Times New Roman"/>
                <a:cs typeface="Times New Roman"/>
              </a:rPr>
              <a:t> </a:t>
            </a:r>
            <a:r>
              <a:rPr sz="3225" spc="0" baseline="-3796" dirty="0" smtClean="0">
                <a:latin typeface="Symbol"/>
                <a:cs typeface="Symbol"/>
              </a:rPr>
              <a:t></a:t>
            </a:r>
            <a:r>
              <a:rPr sz="3225" spc="0" baseline="-4044" dirty="0" smtClean="0">
                <a:latin typeface="Times New Roman"/>
                <a:cs typeface="Times New Roman"/>
              </a:rPr>
              <a:t>  </a:t>
            </a:r>
            <a:r>
              <a:rPr sz="3225" spc="266" baseline="-4044" dirty="0" smtClean="0">
                <a:latin typeface="Times New Roman"/>
                <a:cs typeface="Times New Roman"/>
              </a:rPr>
              <a:t> </a:t>
            </a:r>
            <a:r>
              <a:rPr sz="2150" spc="125" dirty="0" smtClean="0">
                <a:latin typeface="Symbol"/>
                <a:cs typeface="Symbol"/>
              </a:rPr>
              <a:t></a:t>
            </a:r>
            <a:r>
              <a:rPr sz="3225" i="1" spc="0" baseline="14831" dirty="0" smtClean="0">
                <a:latin typeface="Times New Roman"/>
                <a:cs typeface="Times New Roman"/>
              </a:rPr>
              <a:t>K</a:t>
            </a:r>
            <a:r>
              <a:rPr sz="3225" i="1" spc="-404" baseline="14831" dirty="0" smtClean="0">
                <a:latin typeface="Times New Roman"/>
                <a:cs typeface="Times New Roman"/>
              </a:rPr>
              <a:t> </a:t>
            </a:r>
            <a:r>
              <a:rPr sz="1250" i="1" spc="-29" dirty="0" smtClean="0">
                <a:latin typeface="Times New Roman"/>
                <a:cs typeface="Times New Roman"/>
              </a:rPr>
              <a:t>L</a:t>
            </a:r>
            <a:r>
              <a:rPr sz="1250" spc="-192" dirty="0" smtClean="0">
                <a:latin typeface="Times New Roman"/>
                <a:cs typeface="Times New Roman"/>
              </a:rPr>
              <a:t>1</a:t>
            </a:r>
            <a:r>
              <a:rPr sz="3450" spc="0" baseline="13012" dirty="0" smtClean="0">
                <a:latin typeface="Symbol"/>
                <a:cs typeface="Symbol"/>
              </a:rPr>
              <a:t></a:t>
            </a:r>
            <a:r>
              <a:rPr sz="3450" spc="-222" baseline="13863" dirty="0" smtClean="0">
                <a:latin typeface="Times New Roman"/>
                <a:cs typeface="Times New Roman"/>
              </a:rPr>
              <a:t> </a:t>
            </a:r>
            <a:r>
              <a:rPr sz="2150" spc="0" dirty="0" smtClean="0">
                <a:latin typeface="Symbol"/>
                <a:cs typeface="Symbol"/>
              </a:rPr>
              <a:t></a:t>
            </a:r>
            <a:endParaRPr sz="215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32474" y="3297809"/>
            <a:ext cx="63246" cy="2178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6395720" y="3297809"/>
            <a:ext cx="1082039" cy="2178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7477759" y="3297809"/>
            <a:ext cx="39750" cy="2178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6332474" y="3515614"/>
            <a:ext cx="63246" cy="552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395720" y="3515614"/>
            <a:ext cx="1082039" cy="552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477759" y="3515614"/>
            <a:ext cx="39750" cy="552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6387084" y="1533525"/>
            <a:ext cx="1101775" cy="17012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object 59"/>
          <p:cNvSpPr txBox="1"/>
          <p:nvPr/>
        </p:nvSpPr>
        <p:spPr>
          <a:xfrm>
            <a:off x="2070389" y="3944106"/>
            <a:ext cx="1060842" cy="3122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3142" algn="r">
              <a:lnSpc>
                <a:spcPts val="2460"/>
              </a:lnSpc>
              <a:spcBef>
                <a:spcPts val="123"/>
              </a:spcBef>
            </a:pPr>
            <a:r>
              <a:rPr sz="3075" i="1" spc="-50" baseline="8484" dirty="0" smtClean="0">
                <a:latin typeface="Times New Roman"/>
                <a:cs typeface="Times New Roman"/>
              </a:rPr>
              <a:t>K</a:t>
            </a:r>
            <a:r>
              <a:rPr sz="1800" spc="0" baseline="-12078" dirty="0" smtClean="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070389" y="4342772"/>
            <a:ext cx="1060842" cy="3117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4" algn="r">
              <a:lnSpc>
                <a:spcPts val="2455"/>
              </a:lnSpc>
              <a:spcBef>
                <a:spcPts val="122"/>
              </a:spcBef>
            </a:pPr>
            <a:r>
              <a:rPr sz="3075" i="1" spc="94" baseline="8484" dirty="0" smtClean="0">
                <a:latin typeface="Times New Roman"/>
                <a:cs typeface="Times New Roman"/>
              </a:rPr>
              <a:t>K</a:t>
            </a:r>
            <a:r>
              <a:rPr sz="1800" spc="0" baseline="-12078" dirty="0" smtClean="0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5194388" y="4595076"/>
            <a:ext cx="1206411" cy="3726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2019">
              <a:lnSpc>
                <a:spcPts val="2165"/>
              </a:lnSpc>
              <a:spcBef>
                <a:spcPts val="108"/>
              </a:spcBef>
            </a:pPr>
            <a:r>
              <a:rPr lang="en-US" sz="2050" spc="0" dirty="0" smtClean="0">
                <a:latin typeface="Symbol"/>
                <a:cs typeface="Symbol"/>
              </a:rPr>
              <a:t>     </a:t>
            </a:r>
            <a:r>
              <a:rPr sz="2050" spc="0" smtClean="0">
                <a:latin typeface="Symbol"/>
                <a:cs typeface="Symbol"/>
              </a:rPr>
              <a:t></a:t>
            </a:r>
            <a:endParaRPr sz="2050">
              <a:latin typeface="Symbol"/>
              <a:cs typeface="Symbo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3917283" y="4755747"/>
            <a:ext cx="1060842" cy="3589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6956">
              <a:lnSpc>
                <a:spcPts val="2435"/>
              </a:lnSpc>
              <a:spcBef>
                <a:spcPts val="511"/>
              </a:spcBef>
            </a:pPr>
            <a:r>
              <a:rPr sz="3075" spc="0" baseline="-2654" dirty="0" smtClean="0">
                <a:latin typeface="Symbol"/>
                <a:cs typeface="Symbol"/>
              </a:rPr>
              <a:t></a:t>
            </a:r>
            <a:r>
              <a:rPr sz="3075" spc="0" baseline="-2828" dirty="0" smtClean="0">
                <a:latin typeface="Times New Roman"/>
                <a:cs typeface="Times New Roman"/>
              </a:rPr>
              <a:t>   </a:t>
            </a:r>
            <a:r>
              <a:rPr sz="3075" spc="20" baseline="-2828" dirty="0" smtClean="0">
                <a:latin typeface="Times New Roman"/>
                <a:cs typeface="Times New Roman"/>
              </a:rPr>
              <a:t> </a:t>
            </a:r>
            <a:r>
              <a:rPr sz="3075" spc="0" baseline="-2654" dirty="0" smtClean="0">
                <a:latin typeface="Symbol"/>
                <a:cs typeface="Symbol"/>
              </a:rPr>
              <a:t></a:t>
            </a:r>
            <a:endParaRPr sz="2050">
              <a:latin typeface="Symbol"/>
              <a:cs typeface="Symbo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2452751" y="4938776"/>
            <a:ext cx="1162050" cy="679386"/>
          </a:xfrm>
          <a:custGeom>
            <a:avLst/>
            <a:gdLst/>
            <a:ahLst/>
            <a:cxnLst/>
            <a:rect l="l" t="t" r="r" b="b"/>
            <a:pathLst>
              <a:path w="1162050" h="679386">
                <a:moveTo>
                  <a:pt x="0" y="339725"/>
                </a:moveTo>
                <a:lnTo>
                  <a:pt x="1925" y="367581"/>
                </a:lnTo>
                <a:lnTo>
                  <a:pt x="7603" y="394817"/>
                </a:lnTo>
                <a:lnTo>
                  <a:pt x="16883" y="421346"/>
                </a:lnTo>
                <a:lnTo>
                  <a:pt x="29617" y="447080"/>
                </a:lnTo>
                <a:lnTo>
                  <a:pt x="45654" y="471931"/>
                </a:lnTo>
                <a:lnTo>
                  <a:pt x="64845" y="495814"/>
                </a:lnTo>
                <a:lnTo>
                  <a:pt x="87041" y="518639"/>
                </a:lnTo>
                <a:lnTo>
                  <a:pt x="112093" y="540319"/>
                </a:lnTo>
                <a:lnTo>
                  <a:pt x="139850" y="560768"/>
                </a:lnTo>
                <a:lnTo>
                  <a:pt x="170164" y="579897"/>
                </a:lnTo>
                <a:lnTo>
                  <a:pt x="202884" y="597620"/>
                </a:lnTo>
                <a:lnTo>
                  <a:pt x="237862" y="613848"/>
                </a:lnTo>
                <a:lnTo>
                  <a:pt x="274949" y="628494"/>
                </a:lnTo>
                <a:lnTo>
                  <a:pt x="313993" y="641472"/>
                </a:lnTo>
                <a:lnTo>
                  <a:pt x="354847" y="652692"/>
                </a:lnTo>
                <a:lnTo>
                  <a:pt x="397361" y="662069"/>
                </a:lnTo>
                <a:lnTo>
                  <a:pt x="441385" y="669514"/>
                </a:lnTo>
                <a:lnTo>
                  <a:pt x="486770" y="674940"/>
                </a:lnTo>
                <a:lnTo>
                  <a:pt x="533366" y="678260"/>
                </a:lnTo>
                <a:lnTo>
                  <a:pt x="581025" y="679386"/>
                </a:lnTo>
                <a:lnTo>
                  <a:pt x="628666" y="678260"/>
                </a:lnTo>
                <a:lnTo>
                  <a:pt x="675248" y="674940"/>
                </a:lnTo>
                <a:lnTo>
                  <a:pt x="720623" y="669514"/>
                </a:lnTo>
                <a:lnTo>
                  <a:pt x="764639" y="662069"/>
                </a:lnTo>
                <a:lnTo>
                  <a:pt x="807148" y="652692"/>
                </a:lnTo>
                <a:lnTo>
                  <a:pt x="848000" y="641472"/>
                </a:lnTo>
                <a:lnTo>
                  <a:pt x="887044" y="628494"/>
                </a:lnTo>
                <a:lnTo>
                  <a:pt x="924132" y="613848"/>
                </a:lnTo>
                <a:lnTo>
                  <a:pt x="959113" y="597620"/>
                </a:lnTo>
                <a:lnTo>
                  <a:pt x="991838" y="579897"/>
                </a:lnTo>
                <a:lnTo>
                  <a:pt x="1022157" y="560768"/>
                </a:lnTo>
                <a:lnTo>
                  <a:pt x="1049920" y="540319"/>
                </a:lnTo>
                <a:lnTo>
                  <a:pt x="1074977" y="518639"/>
                </a:lnTo>
                <a:lnTo>
                  <a:pt x="1097180" y="495814"/>
                </a:lnTo>
                <a:lnTo>
                  <a:pt x="1116377" y="471931"/>
                </a:lnTo>
                <a:lnTo>
                  <a:pt x="1132420" y="447080"/>
                </a:lnTo>
                <a:lnTo>
                  <a:pt x="1145158" y="421346"/>
                </a:lnTo>
                <a:lnTo>
                  <a:pt x="1154442" y="394817"/>
                </a:lnTo>
                <a:lnTo>
                  <a:pt x="1160123" y="367581"/>
                </a:lnTo>
                <a:lnTo>
                  <a:pt x="1162050" y="339725"/>
                </a:lnTo>
                <a:lnTo>
                  <a:pt x="1160123" y="311851"/>
                </a:lnTo>
                <a:lnTo>
                  <a:pt x="1154442" y="284600"/>
                </a:lnTo>
                <a:lnTo>
                  <a:pt x="1145158" y="258058"/>
                </a:lnTo>
                <a:lnTo>
                  <a:pt x="1132420" y="232314"/>
                </a:lnTo>
                <a:lnTo>
                  <a:pt x="1116377" y="207454"/>
                </a:lnTo>
                <a:lnTo>
                  <a:pt x="1097180" y="183566"/>
                </a:lnTo>
                <a:lnTo>
                  <a:pt x="1074977" y="160736"/>
                </a:lnTo>
                <a:lnTo>
                  <a:pt x="1049920" y="139052"/>
                </a:lnTo>
                <a:lnTo>
                  <a:pt x="1022157" y="118602"/>
                </a:lnTo>
                <a:lnTo>
                  <a:pt x="991838" y="99472"/>
                </a:lnTo>
                <a:lnTo>
                  <a:pt x="959113" y="81750"/>
                </a:lnTo>
                <a:lnTo>
                  <a:pt x="924132" y="65523"/>
                </a:lnTo>
                <a:lnTo>
                  <a:pt x="887044" y="50879"/>
                </a:lnTo>
                <a:lnTo>
                  <a:pt x="848000" y="37904"/>
                </a:lnTo>
                <a:lnTo>
                  <a:pt x="807148" y="26685"/>
                </a:lnTo>
                <a:lnTo>
                  <a:pt x="764639" y="17311"/>
                </a:lnTo>
                <a:lnTo>
                  <a:pt x="720623" y="9868"/>
                </a:lnTo>
                <a:lnTo>
                  <a:pt x="675248" y="4444"/>
                </a:lnTo>
                <a:lnTo>
                  <a:pt x="628666" y="1125"/>
                </a:lnTo>
                <a:lnTo>
                  <a:pt x="581025" y="0"/>
                </a:lnTo>
                <a:lnTo>
                  <a:pt x="533366" y="1125"/>
                </a:lnTo>
                <a:lnTo>
                  <a:pt x="486770" y="4444"/>
                </a:lnTo>
                <a:lnTo>
                  <a:pt x="441385" y="9868"/>
                </a:lnTo>
                <a:lnTo>
                  <a:pt x="397361" y="17311"/>
                </a:lnTo>
                <a:lnTo>
                  <a:pt x="354847" y="26685"/>
                </a:lnTo>
                <a:lnTo>
                  <a:pt x="313993" y="37904"/>
                </a:lnTo>
                <a:lnTo>
                  <a:pt x="274949" y="50879"/>
                </a:lnTo>
                <a:lnTo>
                  <a:pt x="237862" y="65523"/>
                </a:lnTo>
                <a:lnTo>
                  <a:pt x="202884" y="81750"/>
                </a:lnTo>
                <a:lnTo>
                  <a:pt x="170164" y="99472"/>
                </a:lnTo>
                <a:lnTo>
                  <a:pt x="139850" y="118602"/>
                </a:lnTo>
                <a:lnTo>
                  <a:pt x="112093" y="139052"/>
                </a:lnTo>
                <a:lnTo>
                  <a:pt x="87041" y="160736"/>
                </a:lnTo>
                <a:lnTo>
                  <a:pt x="64845" y="183566"/>
                </a:lnTo>
                <a:lnTo>
                  <a:pt x="45654" y="207454"/>
                </a:lnTo>
                <a:lnTo>
                  <a:pt x="29617" y="232314"/>
                </a:lnTo>
                <a:lnTo>
                  <a:pt x="16883" y="258058"/>
                </a:lnTo>
                <a:lnTo>
                  <a:pt x="7603" y="284600"/>
                </a:lnTo>
                <a:lnTo>
                  <a:pt x="1925" y="311851"/>
                </a:lnTo>
                <a:lnTo>
                  <a:pt x="0" y="339725"/>
                </a:lnTo>
                <a:close/>
              </a:path>
            </a:pathLst>
          </a:custGeom>
          <a:solidFill>
            <a:srgbClr val="EDDF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452751" y="4938776"/>
            <a:ext cx="1162050" cy="679386"/>
          </a:xfrm>
          <a:custGeom>
            <a:avLst/>
            <a:gdLst/>
            <a:ahLst/>
            <a:cxnLst/>
            <a:rect l="l" t="t" r="r" b="b"/>
            <a:pathLst>
              <a:path w="1162050" h="679386">
                <a:moveTo>
                  <a:pt x="0" y="339725"/>
                </a:moveTo>
                <a:lnTo>
                  <a:pt x="1925" y="311851"/>
                </a:lnTo>
                <a:lnTo>
                  <a:pt x="7603" y="284600"/>
                </a:lnTo>
                <a:lnTo>
                  <a:pt x="16883" y="258058"/>
                </a:lnTo>
                <a:lnTo>
                  <a:pt x="29617" y="232314"/>
                </a:lnTo>
                <a:lnTo>
                  <a:pt x="45654" y="207454"/>
                </a:lnTo>
                <a:lnTo>
                  <a:pt x="64845" y="183566"/>
                </a:lnTo>
                <a:lnTo>
                  <a:pt x="87041" y="160736"/>
                </a:lnTo>
                <a:lnTo>
                  <a:pt x="112093" y="139052"/>
                </a:lnTo>
                <a:lnTo>
                  <a:pt x="139850" y="118602"/>
                </a:lnTo>
                <a:lnTo>
                  <a:pt x="170164" y="99472"/>
                </a:lnTo>
                <a:lnTo>
                  <a:pt x="202884" y="81750"/>
                </a:lnTo>
                <a:lnTo>
                  <a:pt x="237862" y="65523"/>
                </a:lnTo>
                <a:lnTo>
                  <a:pt x="274949" y="50879"/>
                </a:lnTo>
                <a:lnTo>
                  <a:pt x="313993" y="37904"/>
                </a:lnTo>
                <a:lnTo>
                  <a:pt x="354847" y="26685"/>
                </a:lnTo>
                <a:lnTo>
                  <a:pt x="397361" y="17311"/>
                </a:lnTo>
                <a:lnTo>
                  <a:pt x="441385" y="9868"/>
                </a:lnTo>
                <a:lnTo>
                  <a:pt x="486770" y="4444"/>
                </a:lnTo>
                <a:lnTo>
                  <a:pt x="533366" y="1125"/>
                </a:lnTo>
                <a:lnTo>
                  <a:pt x="581025" y="0"/>
                </a:lnTo>
                <a:lnTo>
                  <a:pt x="628666" y="1125"/>
                </a:lnTo>
                <a:lnTo>
                  <a:pt x="675248" y="4444"/>
                </a:lnTo>
                <a:lnTo>
                  <a:pt x="720623" y="9868"/>
                </a:lnTo>
                <a:lnTo>
                  <a:pt x="764639" y="17311"/>
                </a:lnTo>
                <a:lnTo>
                  <a:pt x="807148" y="26685"/>
                </a:lnTo>
                <a:lnTo>
                  <a:pt x="848000" y="37904"/>
                </a:lnTo>
                <a:lnTo>
                  <a:pt x="887044" y="50879"/>
                </a:lnTo>
                <a:lnTo>
                  <a:pt x="924132" y="65523"/>
                </a:lnTo>
                <a:lnTo>
                  <a:pt x="959113" y="81750"/>
                </a:lnTo>
                <a:lnTo>
                  <a:pt x="991838" y="99472"/>
                </a:lnTo>
                <a:lnTo>
                  <a:pt x="1022157" y="118602"/>
                </a:lnTo>
                <a:lnTo>
                  <a:pt x="1049920" y="139052"/>
                </a:lnTo>
                <a:lnTo>
                  <a:pt x="1074977" y="160736"/>
                </a:lnTo>
                <a:lnTo>
                  <a:pt x="1097180" y="183566"/>
                </a:lnTo>
                <a:lnTo>
                  <a:pt x="1116377" y="207454"/>
                </a:lnTo>
                <a:lnTo>
                  <a:pt x="1132420" y="232314"/>
                </a:lnTo>
                <a:lnTo>
                  <a:pt x="1145158" y="258058"/>
                </a:lnTo>
                <a:lnTo>
                  <a:pt x="1154442" y="284600"/>
                </a:lnTo>
                <a:lnTo>
                  <a:pt x="1160123" y="311851"/>
                </a:lnTo>
                <a:lnTo>
                  <a:pt x="1162050" y="339725"/>
                </a:lnTo>
                <a:lnTo>
                  <a:pt x="1160123" y="367581"/>
                </a:lnTo>
                <a:lnTo>
                  <a:pt x="1154442" y="394817"/>
                </a:lnTo>
                <a:lnTo>
                  <a:pt x="1145158" y="421346"/>
                </a:lnTo>
                <a:lnTo>
                  <a:pt x="1132420" y="447080"/>
                </a:lnTo>
                <a:lnTo>
                  <a:pt x="1116377" y="471931"/>
                </a:lnTo>
                <a:lnTo>
                  <a:pt x="1097180" y="495814"/>
                </a:lnTo>
                <a:lnTo>
                  <a:pt x="1074977" y="518639"/>
                </a:lnTo>
                <a:lnTo>
                  <a:pt x="1049920" y="540319"/>
                </a:lnTo>
                <a:lnTo>
                  <a:pt x="1022157" y="560768"/>
                </a:lnTo>
                <a:lnTo>
                  <a:pt x="991838" y="579897"/>
                </a:lnTo>
                <a:lnTo>
                  <a:pt x="959113" y="597620"/>
                </a:lnTo>
                <a:lnTo>
                  <a:pt x="924132" y="613848"/>
                </a:lnTo>
                <a:lnTo>
                  <a:pt x="887044" y="628494"/>
                </a:lnTo>
                <a:lnTo>
                  <a:pt x="848000" y="641472"/>
                </a:lnTo>
                <a:lnTo>
                  <a:pt x="807148" y="652692"/>
                </a:lnTo>
                <a:lnTo>
                  <a:pt x="764639" y="662069"/>
                </a:lnTo>
                <a:lnTo>
                  <a:pt x="720623" y="669514"/>
                </a:lnTo>
                <a:lnTo>
                  <a:pt x="675248" y="674940"/>
                </a:lnTo>
                <a:lnTo>
                  <a:pt x="628666" y="678260"/>
                </a:lnTo>
                <a:lnTo>
                  <a:pt x="581025" y="679386"/>
                </a:lnTo>
                <a:lnTo>
                  <a:pt x="533366" y="678260"/>
                </a:lnTo>
                <a:lnTo>
                  <a:pt x="486770" y="674940"/>
                </a:lnTo>
                <a:lnTo>
                  <a:pt x="441385" y="669514"/>
                </a:lnTo>
                <a:lnTo>
                  <a:pt x="397361" y="662069"/>
                </a:lnTo>
                <a:lnTo>
                  <a:pt x="354847" y="652692"/>
                </a:lnTo>
                <a:lnTo>
                  <a:pt x="313993" y="641472"/>
                </a:lnTo>
                <a:lnTo>
                  <a:pt x="274949" y="628494"/>
                </a:lnTo>
                <a:lnTo>
                  <a:pt x="237862" y="613848"/>
                </a:lnTo>
                <a:lnTo>
                  <a:pt x="202884" y="597620"/>
                </a:lnTo>
                <a:lnTo>
                  <a:pt x="170164" y="579897"/>
                </a:lnTo>
                <a:lnTo>
                  <a:pt x="139850" y="560768"/>
                </a:lnTo>
                <a:lnTo>
                  <a:pt x="112093" y="540319"/>
                </a:lnTo>
                <a:lnTo>
                  <a:pt x="87041" y="518639"/>
                </a:lnTo>
                <a:lnTo>
                  <a:pt x="64845" y="495814"/>
                </a:lnTo>
                <a:lnTo>
                  <a:pt x="45654" y="471931"/>
                </a:lnTo>
                <a:lnTo>
                  <a:pt x="29617" y="447080"/>
                </a:lnTo>
                <a:lnTo>
                  <a:pt x="16883" y="421346"/>
                </a:lnTo>
                <a:lnTo>
                  <a:pt x="7603" y="394817"/>
                </a:lnTo>
                <a:lnTo>
                  <a:pt x="1925" y="367581"/>
                </a:lnTo>
                <a:lnTo>
                  <a:pt x="0" y="339725"/>
                </a:lnTo>
                <a:close/>
              </a:path>
            </a:pathLst>
          </a:custGeom>
          <a:ln w="19049">
            <a:solidFill>
              <a:srgbClr val="CC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568825" y="4926076"/>
            <a:ext cx="1327150" cy="711136"/>
          </a:xfrm>
          <a:custGeom>
            <a:avLst/>
            <a:gdLst/>
            <a:ahLst/>
            <a:cxnLst/>
            <a:rect l="l" t="t" r="r" b="b"/>
            <a:pathLst>
              <a:path w="1327150" h="711136">
                <a:moveTo>
                  <a:pt x="0" y="355600"/>
                </a:moveTo>
                <a:lnTo>
                  <a:pt x="2199" y="384757"/>
                </a:lnTo>
                <a:lnTo>
                  <a:pt x="8684" y="413266"/>
                </a:lnTo>
                <a:lnTo>
                  <a:pt x="19282" y="441034"/>
                </a:lnTo>
                <a:lnTo>
                  <a:pt x="33825" y="467971"/>
                </a:lnTo>
                <a:lnTo>
                  <a:pt x="52141" y="493984"/>
                </a:lnTo>
                <a:lnTo>
                  <a:pt x="74059" y="518982"/>
                </a:lnTo>
                <a:lnTo>
                  <a:pt x="99409" y="542874"/>
                </a:lnTo>
                <a:lnTo>
                  <a:pt x="128020" y="565568"/>
                </a:lnTo>
                <a:lnTo>
                  <a:pt x="159721" y="586973"/>
                </a:lnTo>
                <a:lnTo>
                  <a:pt x="194341" y="606996"/>
                </a:lnTo>
                <a:lnTo>
                  <a:pt x="231711" y="625547"/>
                </a:lnTo>
                <a:lnTo>
                  <a:pt x="271659" y="642534"/>
                </a:lnTo>
                <a:lnTo>
                  <a:pt x="314014" y="657865"/>
                </a:lnTo>
                <a:lnTo>
                  <a:pt x="358606" y="671449"/>
                </a:lnTo>
                <a:lnTo>
                  <a:pt x="405264" y="683194"/>
                </a:lnTo>
                <a:lnTo>
                  <a:pt x="453818" y="693009"/>
                </a:lnTo>
                <a:lnTo>
                  <a:pt x="504097" y="700802"/>
                </a:lnTo>
                <a:lnTo>
                  <a:pt x="555930" y="706482"/>
                </a:lnTo>
                <a:lnTo>
                  <a:pt x="609146" y="709957"/>
                </a:lnTo>
                <a:lnTo>
                  <a:pt x="663575" y="711136"/>
                </a:lnTo>
                <a:lnTo>
                  <a:pt x="718003" y="709957"/>
                </a:lnTo>
                <a:lnTo>
                  <a:pt x="771219" y="706482"/>
                </a:lnTo>
                <a:lnTo>
                  <a:pt x="823052" y="700802"/>
                </a:lnTo>
                <a:lnTo>
                  <a:pt x="873331" y="693009"/>
                </a:lnTo>
                <a:lnTo>
                  <a:pt x="921885" y="683194"/>
                </a:lnTo>
                <a:lnTo>
                  <a:pt x="968543" y="671449"/>
                </a:lnTo>
                <a:lnTo>
                  <a:pt x="1013135" y="657865"/>
                </a:lnTo>
                <a:lnTo>
                  <a:pt x="1055490" y="642534"/>
                </a:lnTo>
                <a:lnTo>
                  <a:pt x="1095438" y="625547"/>
                </a:lnTo>
                <a:lnTo>
                  <a:pt x="1132808" y="606996"/>
                </a:lnTo>
                <a:lnTo>
                  <a:pt x="1167428" y="586973"/>
                </a:lnTo>
                <a:lnTo>
                  <a:pt x="1199129" y="565568"/>
                </a:lnTo>
                <a:lnTo>
                  <a:pt x="1227740" y="542874"/>
                </a:lnTo>
                <a:lnTo>
                  <a:pt x="1253090" y="518982"/>
                </a:lnTo>
                <a:lnTo>
                  <a:pt x="1275008" y="493984"/>
                </a:lnTo>
                <a:lnTo>
                  <a:pt x="1293324" y="467971"/>
                </a:lnTo>
                <a:lnTo>
                  <a:pt x="1307867" y="441034"/>
                </a:lnTo>
                <a:lnTo>
                  <a:pt x="1318465" y="413266"/>
                </a:lnTo>
                <a:lnTo>
                  <a:pt x="1324950" y="384757"/>
                </a:lnTo>
                <a:lnTo>
                  <a:pt x="1327150" y="355600"/>
                </a:lnTo>
                <a:lnTo>
                  <a:pt x="1324950" y="326424"/>
                </a:lnTo>
                <a:lnTo>
                  <a:pt x="1318465" y="297901"/>
                </a:lnTo>
                <a:lnTo>
                  <a:pt x="1307867" y="270120"/>
                </a:lnTo>
                <a:lnTo>
                  <a:pt x="1293324" y="243173"/>
                </a:lnTo>
                <a:lnTo>
                  <a:pt x="1275008" y="217152"/>
                </a:lnTo>
                <a:lnTo>
                  <a:pt x="1253090" y="192147"/>
                </a:lnTo>
                <a:lnTo>
                  <a:pt x="1227740" y="168251"/>
                </a:lnTo>
                <a:lnTo>
                  <a:pt x="1199129" y="145554"/>
                </a:lnTo>
                <a:lnTo>
                  <a:pt x="1167428" y="124148"/>
                </a:lnTo>
                <a:lnTo>
                  <a:pt x="1132808" y="104124"/>
                </a:lnTo>
                <a:lnTo>
                  <a:pt x="1095438" y="85573"/>
                </a:lnTo>
                <a:lnTo>
                  <a:pt x="1055490" y="68588"/>
                </a:lnTo>
                <a:lnTo>
                  <a:pt x="1013135" y="53258"/>
                </a:lnTo>
                <a:lnTo>
                  <a:pt x="968543" y="39676"/>
                </a:lnTo>
                <a:lnTo>
                  <a:pt x="921885" y="27934"/>
                </a:lnTo>
                <a:lnTo>
                  <a:pt x="873331" y="18121"/>
                </a:lnTo>
                <a:lnTo>
                  <a:pt x="823052" y="10330"/>
                </a:lnTo>
                <a:lnTo>
                  <a:pt x="771219" y="4652"/>
                </a:lnTo>
                <a:lnTo>
                  <a:pt x="718003" y="1178"/>
                </a:lnTo>
                <a:lnTo>
                  <a:pt x="663575" y="0"/>
                </a:lnTo>
                <a:lnTo>
                  <a:pt x="609146" y="1178"/>
                </a:lnTo>
                <a:lnTo>
                  <a:pt x="555930" y="4652"/>
                </a:lnTo>
                <a:lnTo>
                  <a:pt x="504097" y="10330"/>
                </a:lnTo>
                <a:lnTo>
                  <a:pt x="453818" y="18121"/>
                </a:lnTo>
                <a:lnTo>
                  <a:pt x="405264" y="27934"/>
                </a:lnTo>
                <a:lnTo>
                  <a:pt x="358606" y="39676"/>
                </a:lnTo>
                <a:lnTo>
                  <a:pt x="314014" y="53258"/>
                </a:lnTo>
                <a:lnTo>
                  <a:pt x="271659" y="68588"/>
                </a:lnTo>
                <a:lnTo>
                  <a:pt x="231711" y="85573"/>
                </a:lnTo>
                <a:lnTo>
                  <a:pt x="194341" y="104124"/>
                </a:lnTo>
                <a:lnTo>
                  <a:pt x="159721" y="124148"/>
                </a:lnTo>
                <a:lnTo>
                  <a:pt x="128020" y="145554"/>
                </a:lnTo>
                <a:lnTo>
                  <a:pt x="99409" y="168251"/>
                </a:lnTo>
                <a:lnTo>
                  <a:pt x="74059" y="192147"/>
                </a:lnTo>
                <a:lnTo>
                  <a:pt x="52141" y="217152"/>
                </a:lnTo>
                <a:lnTo>
                  <a:pt x="33825" y="243173"/>
                </a:lnTo>
                <a:lnTo>
                  <a:pt x="19282" y="270120"/>
                </a:lnTo>
                <a:lnTo>
                  <a:pt x="8684" y="297901"/>
                </a:lnTo>
                <a:lnTo>
                  <a:pt x="2199" y="326424"/>
                </a:lnTo>
                <a:lnTo>
                  <a:pt x="0" y="355600"/>
                </a:lnTo>
                <a:close/>
              </a:path>
            </a:pathLst>
          </a:custGeom>
          <a:solidFill>
            <a:srgbClr val="FFDF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568825" y="4926076"/>
            <a:ext cx="1327150" cy="711136"/>
          </a:xfrm>
          <a:custGeom>
            <a:avLst/>
            <a:gdLst/>
            <a:ahLst/>
            <a:cxnLst/>
            <a:rect l="l" t="t" r="r" b="b"/>
            <a:pathLst>
              <a:path w="1327150" h="711136">
                <a:moveTo>
                  <a:pt x="0" y="355600"/>
                </a:moveTo>
                <a:lnTo>
                  <a:pt x="2199" y="326424"/>
                </a:lnTo>
                <a:lnTo>
                  <a:pt x="8684" y="297901"/>
                </a:lnTo>
                <a:lnTo>
                  <a:pt x="19282" y="270120"/>
                </a:lnTo>
                <a:lnTo>
                  <a:pt x="33825" y="243173"/>
                </a:lnTo>
                <a:lnTo>
                  <a:pt x="52141" y="217152"/>
                </a:lnTo>
                <a:lnTo>
                  <a:pt x="74059" y="192147"/>
                </a:lnTo>
                <a:lnTo>
                  <a:pt x="99409" y="168251"/>
                </a:lnTo>
                <a:lnTo>
                  <a:pt x="128020" y="145554"/>
                </a:lnTo>
                <a:lnTo>
                  <a:pt x="159721" y="124148"/>
                </a:lnTo>
                <a:lnTo>
                  <a:pt x="194341" y="104124"/>
                </a:lnTo>
                <a:lnTo>
                  <a:pt x="231711" y="85573"/>
                </a:lnTo>
                <a:lnTo>
                  <a:pt x="271659" y="68588"/>
                </a:lnTo>
                <a:lnTo>
                  <a:pt x="314014" y="53258"/>
                </a:lnTo>
                <a:lnTo>
                  <a:pt x="358606" y="39676"/>
                </a:lnTo>
                <a:lnTo>
                  <a:pt x="405264" y="27934"/>
                </a:lnTo>
                <a:lnTo>
                  <a:pt x="453818" y="18121"/>
                </a:lnTo>
                <a:lnTo>
                  <a:pt x="504097" y="10330"/>
                </a:lnTo>
                <a:lnTo>
                  <a:pt x="555930" y="4652"/>
                </a:lnTo>
                <a:lnTo>
                  <a:pt x="609146" y="1178"/>
                </a:lnTo>
                <a:lnTo>
                  <a:pt x="663575" y="0"/>
                </a:lnTo>
                <a:lnTo>
                  <a:pt x="718003" y="1178"/>
                </a:lnTo>
                <a:lnTo>
                  <a:pt x="771219" y="4652"/>
                </a:lnTo>
                <a:lnTo>
                  <a:pt x="823052" y="10330"/>
                </a:lnTo>
                <a:lnTo>
                  <a:pt x="873331" y="18121"/>
                </a:lnTo>
                <a:lnTo>
                  <a:pt x="921885" y="27934"/>
                </a:lnTo>
                <a:lnTo>
                  <a:pt x="968543" y="39676"/>
                </a:lnTo>
                <a:lnTo>
                  <a:pt x="1013135" y="53258"/>
                </a:lnTo>
                <a:lnTo>
                  <a:pt x="1055490" y="68588"/>
                </a:lnTo>
                <a:lnTo>
                  <a:pt x="1095438" y="85573"/>
                </a:lnTo>
                <a:lnTo>
                  <a:pt x="1132808" y="104124"/>
                </a:lnTo>
                <a:lnTo>
                  <a:pt x="1167428" y="124148"/>
                </a:lnTo>
                <a:lnTo>
                  <a:pt x="1199129" y="145554"/>
                </a:lnTo>
                <a:lnTo>
                  <a:pt x="1227740" y="168251"/>
                </a:lnTo>
                <a:lnTo>
                  <a:pt x="1253090" y="192147"/>
                </a:lnTo>
                <a:lnTo>
                  <a:pt x="1275008" y="217152"/>
                </a:lnTo>
                <a:lnTo>
                  <a:pt x="1293324" y="243173"/>
                </a:lnTo>
                <a:lnTo>
                  <a:pt x="1307867" y="270120"/>
                </a:lnTo>
                <a:lnTo>
                  <a:pt x="1318465" y="297901"/>
                </a:lnTo>
                <a:lnTo>
                  <a:pt x="1324950" y="326424"/>
                </a:lnTo>
                <a:lnTo>
                  <a:pt x="1327150" y="355600"/>
                </a:lnTo>
                <a:lnTo>
                  <a:pt x="1324950" y="384757"/>
                </a:lnTo>
                <a:lnTo>
                  <a:pt x="1318465" y="413266"/>
                </a:lnTo>
                <a:lnTo>
                  <a:pt x="1307867" y="441034"/>
                </a:lnTo>
                <a:lnTo>
                  <a:pt x="1293324" y="467971"/>
                </a:lnTo>
                <a:lnTo>
                  <a:pt x="1275008" y="493984"/>
                </a:lnTo>
                <a:lnTo>
                  <a:pt x="1253090" y="518982"/>
                </a:lnTo>
                <a:lnTo>
                  <a:pt x="1227740" y="542874"/>
                </a:lnTo>
                <a:lnTo>
                  <a:pt x="1199129" y="565568"/>
                </a:lnTo>
                <a:lnTo>
                  <a:pt x="1167428" y="586973"/>
                </a:lnTo>
                <a:lnTo>
                  <a:pt x="1132808" y="606996"/>
                </a:lnTo>
                <a:lnTo>
                  <a:pt x="1095438" y="625547"/>
                </a:lnTo>
                <a:lnTo>
                  <a:pt x="1055490" y="642534"/>
                </a:lnTo>
                <a:lnTo>
                  <a:pt x="1013135" y="657865"/>
                </a:lnTo>
                <a:lnTo>
                  <a:pt x="968543" y="671449"/>
                </a:lnTo>
                <a:lnTo>
                  <a:pt x="921885" y="683194"/>
                </a:lnTo>
                <a:lnTo>
                  <a:pt x="873331" y="693009"/>
                </a:lnTo>
                <a:lnTo>
                  <a:pt x="823052" y="700802"/>
                </a:lnTo>
                <a:lnTo>
                  <a:pt x="771219" y="706482"/>
                </a:lnTo>
                <a:lnTo>
                  <a:pt x="718003" y="709957"/>
                </a:lnTo>
                <a:lnTo>
                  <a:pt x="663575" y="711136"/>
                </a:lnTo>
                <a:lnTo>
                  <a:pt x="609146" y="709957"/>
                </a:lnTo>
                <a:lnTo>
                  <a:pt x="555930" y="706482"/>
                </a:lnTo>
                <a:lnTo>
                  <a:pt x="504097" y="700802"/>
                </a:lnTo>
                <a:lnTo>
                  <a:pt x="453818" y="693009"/>
                </a:lnTo>
                <a:lnTo>
                  <a:pt x="405264" y="683194"/>
                </a:lnTo>
                <a:lnTo>
                  <a:pt x="358606" y="671449"/>
                </a:lnTo>
                <a:lnTo>
                  <a:pt x="314014" y="657865"/>
                </a:lnTo>
                <a:lnTo>
                  <a:pt x="271659" y="642534"/>
                </a:lnTo>
                <a:lnTo>
                  <a:pt x="231711" y="625547"/>
                </a:lnTo>
                <a:lnTo>
                  <a:pt x="194341" y="606996"/>
                </a:lnTo>
                <a:lnTo>
                  <a:pt x="159721" y="586973"/>
                </a:lnTo>
                <a:lnTo>
                  <a:pt x="128020" y="565568"/>
                </a:lnTo>
                <a:lnTo>
                  <a:pt x="99409" y="542874"/>
                </a:lnTo>
                <a:lnTo>
                  <a:pt x="74059" y="518982"/>
                </a:lnTo>
                <a:lnTo>
                  <a:pt x="52141" y="493984"/>
                </a:lnTo>
                <a:lnTo>
                  <a:pt x="33825" y="467971"/>
                </a:lnTo>
                <a:lnTo>
                  <a:pt x="19282" y="441034"/>
                </a:lnTo>
                <a:lnTo>
                  <a:pt x="8684" y="413266"/>
                </a:lnTo>
                <a:lnTo>
                  <a:pt x="2199" y="384757"/>
                </a:lnTo>
                <a:lnTo>
                  <a:pt x="0" y="355600"/>
                </a:lnTo>
                <a:close/>
              </a:path>
            </a:pathLst>
          </a:custGeom>
          <a:ln w="19050">
            <a:solidFill>
              <a:srgbClr val="CC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715000" y="4800600"/>
            <a:ext cx="1060842" cy="2678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917283" y="4755747"/>
            <a:ext cx="1060842" cy="2678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070389" y="3945646"/>
            <a:ext cx="1060842" cy="2678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070389" y="4344312"/>
            <a:ext cx="1060842" cy="2678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948354" y="4742979"/>
            <a:ext cx="1060842" cy="2678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509004" y="3976116"/>
            <a:ext cx="1130807" cy="21610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523608" y="1847850"/>
            <a:ext cx="1101775" cy="213283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523608" y="1847850"/>
            <a:ext cx="1101775" cy="2132838"/>
          </a:xfrm>
          <a:custGeom>
            <a:avLst/>
            <a:gdLst/>
            <a:ahLst/>
            <a:cxnLst/>
            <a:rect l="l" t="t" r="r" b="b"/>
            <a:pathLst>
              <a:path w="1101775" h="2132838">
                <a:moveTo>
                  <a:pt x="0" y="2132838"/>
                </a:moveTo>
                <a:lnTo>
                  <a:pt x="1101775" y="2132838"/>
                </a:lnTo>
                <a:lnTo>
                  <a:pt x="1101775" y="0"/>
                </a:lnTo>
                <a:lnTo>
                  <a:pt x="0" y="0"/>
                </a:lnTo>
                <a:lnTo>
                  <a:pt x="0" y="2132838"/>
                </a:lnTo>
                <a:close/>
              </a:path>
            </a:pathLst>
          </a:custGeom>
          <a:ln w="9525">
            <a:solidFill>
              <a:srgbClr val="936A3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7625460" y="3915029"/>
            <a:ext cx="548767" cy="127000"/>
          </a:xfrm>
          <a:custGeom>
            <a:avLst/>
            <a:gdLst/>
            <a:ahLst/>
            <a:cxnLst/>
            <a:rect l="l" t="t" r="r" b="b"/>
            <a:pathLst>
              <a:path w="548767" h="127000">
                <a:moveTo>
                  <a:pt x="485267" y="71374"/>
                </a:moveTo>
                <a:lnTo>
                  <a:pt x="472566" y="71374"/>
                </a:lnTo>
                <a:lnTo>
                  <a:pt x="472567" y="127000"/>
                </a:lnTo>
                <a:lnTo>
                  <a:pt x="548767" y="63500"/>
                </a:lnTo>
                <a:lnTo>
                  <a:pt x="485267" y="71374"/>
                </a:lnTo>
                <a:close/>
              </a:path>
              <a:path w="548767" h="127000">
                <a:moveTo>
                  <a:pt x="485267" y="55499"/>
                </a:moveTo>
                <a:lnTo>
                  <a:pt x="472567" y="0"/>
                </a:lnTo>
                <a:lnTo>
                  <a:pt x="472567" y="55498"/>
                </a:lnTo>
                <a:lnTo>
                  <a:pt x="485267" y="55499"/>
                </a:lnTo>
                <a:close/>
              </a:path>
              <a:path w="548767" h="127000">
                <a:moveTo>
                  <a:pt x="0" y="55499"/>
                </a:moveTo>
                <a:lnTo>
                  <a:pt x="0" y="71374"/>
                </a:lnTo>
                <a:lnTo>
                  <a:pt x="485267" y="71374"/>
                </a:lnTo>
                <a:lnTo>
                  <a:pt x="548767" y="63500"/>
                </a:lnTo>
                <a:lnTo>
                  <a:pt x="472567" y="0"/>
                </a:lnTo>
                <a:lnTo>
                  <a:pt x="485267" y="55499"/>
                </a:lnTo>
                <a:lnTo>
                  <a:pt x="0" y="554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532245" y="4020439"/>
            <a:ext cx="0" cy="272923"/>
          </a:xfrm>
          <a:custGeom>
            <a:avLst/>
            <a:gdLst/>
            <a:ahLst/>
            <a:cxnLst/>
            <a:rect l="l" t="t" r="r" b="b"/>
            <a:pathLst>
              <a:path h="272923">
                <a:moveTo>
                  <a:pt x="0" y="0"/>
                </a:moveTo>
                <a:lnTo>
                  <a:pt x="0" y="27292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614284" y="4031488"/>
            <a:ext cx="0" cy="261874"/>
          </a:xfrm>
          <a:custGeom>
            <a:avLst/>
            <a:gdLst/>
            <a:ahLst/>
            <a:cxnLst/>
            <a:rect l="l" t="t" r="r" b="b"/>
            <a:pathLst>
              <a:path h="261874">
                <a:moveTo>
                  <a:pt x="0" y="0"/>
                </a:moveTo>
                <a:lnTo>
                  <a:pt x="0" y="26187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469126" y="4238117"/>
            <a:ext cx="1184909" cy="0"/>
          </a:xfrm>
          <a:custGeom>
            <a:avLst/>
            <a:gdLst/>
            <a:ahLst/>
            <a:cxnLst/>
            <a:rect l="l" t="t" r="r" b="b"/>
            <a:pathLst>
              <a:path w="1184909">
                <a:moveTo>
                  <a:pt x="0" y="0"/>
                </a:moveTo>
                <a:lnTo>
                  <a:pt x="1184909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876285" y="2613279"/>
            <a:ext cx="76200" cy="574421"/>
          </a:xfrm>
          <a:custGeom>
            <a:avLst/>
            <a:gdLst/>
            <a:ahLst/>
            <a:cxnLst/>
            <a:rect l="l" t="t" r="r" b="b"/>
            <a:pathLst>
              <a:path w="76200" h="574421">
                <a:moveTo>
                  <a:pt x="31750" y="574421"/>
                </a:moveTo>
                <a:lnTo>
                  <a:pt x="44450" y="574421"/>
                </a:lnTo>
                <a:lnTo>
                  <a:pt x="44450" y="63500"/>
                </a:lnTo>
                <a:lnTo>
                  <a:pt x="76200" y="76200"/>
                </a:lnTo>
                <a:lnTo>
                  <a:pt x="38100" y="0"/>
                </a:lnTo>
                <a:lnTo>
                  <a:pt x="31750" y="63500"/>
                </a:lnTo>
                <a:lnTo>
                  <a:pt x="31750" y="574421"/>
                </a:lnTo>
                <a:close/>
              </a:path>
              <a:path w="76200" h="574421">
                <a:moveTo>
                  <a:pt x="31750" y="63500"/>
                </a:moveTo>
                <a:lnTo>
                  <a:pt x="38100" y="0"/>
                </a:lnTo>
                <a:lnTo>
                  <a:pt x="0" y="76200"/>
                </a:lnTo>
                <a:lnTo>
                  <a:pt x="31749" y="76200"/>
                </a:lnTo>
                <a:lnTo>
                  <a:pt x="31750" y="63500"/>
                </a:lnTo>
                <a:close/>
              </a:path>
              <a:path w="76200" h="574421">
                <a:moveTo>
                  <a:pt x="76200" y="76200"/>
                </a:moveTo>
                <a:lnTo>
                  <a:pt x="44450" y="63500"/>
                </a:lnTo>
                <a:lnTo>
                  <a:pt x="44450" y="76199"/>
                </a:lnTo>
                <a:lnTo>
                  <a:pt x="7620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8028813" y="2613279"/>
            <a:ext cx="76200" cy="574421"/>
          </a:xfrm>
          <a:custGeom>
            <a:avLst/>
            <a:gdLst/>
            <a:ahLst/>
            <a:cxnLst/>
            <a:rect l="l" t="t" r="r" b="b"/>
            <a:pathLst>
              <a:path w="76200" h="574421">
                <a:moveTo>
                  <a:pt x="31750" y="574421"/>
                </a:moveTo>
                <a:lnTo>
                  <a:pt x="44450" y="574421"/>
                </a:lnTo>
                <a:lnTo>
                  <a:pt x="44450" y="63500"/>
                </a:lnTo>
                <a:lnTo>
                  <a:pt x="76200" y="76200"/>
                </a:lnTo>
                <a:lnTo>
                  <a:pt x="38100" y="0"/>
                </a:lnTo>
                <a:lnTo>
                  <a:pt x="31750" y="63500"/>
                </a:lnTo>
                <a:lnTo>
                  <a:pt x="31750" y="574421"/>
                </a:lnTo>
                <a:close/>
              </a:path>
              <a:path w="76200" h="574421">
                <a:moveTo>
                  <a:pt x="31750" y="63500"/>
                </a:moveTo>
                <a:lnTo>
                  <a:pt x="38100" y="0"/>
                </a:lnTo>
                <a:lnTo>
                  <a:pt x="0" y="76200"/>
                </a:lnTo>
                <a:lnTo>
                  <a:pt x="31749" y="76200"/>
                </a:lnTo>
                <a:lnTo>
                  <a:pt x="31750" y="63500"/>
                </a:lnTo>
                <a:close/>
              </a:path>
              <a:path w="76200" h="574421">
                <a:moveTo>
                  <a:pt x="76200" y="76200"/>
                </a:moveTo>
                <a:lnTo>
                  <a:pt x="44450" y="63500"/>
                </a:lnTo>
                <a:lnTo>
                  <a:pt x="44450" y="76199"/>
                </a:lnTo>
                <a:lnTo>
                  <a:pt x="7620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181213" y="2613279"/>
            <a:ext cx="76200" cy="574421"/>
          </a:xfrm>
          <a:custGeom>
            <a:avLst/>
            <a:gdLst/>
            <a:ahLst/>
            <a:cxnLst/>
            <a:rect l="l" t="t" r="r" b="b"/>
            <a:pathLst>
              <a:path w="76200" h="574421">
                <a:moveTo>
                  <a:pt x="31750" y="574421"/>
                </a:moveTo>
                <a:lnTo>
                  <a:pt x="44450" y="574421"/>
                </a:lnTo>
                <a:lnTo>
                  <a:pt x="44450" y="63500"/>
                </a:lnTo>
                <a:lnTo>
                  <a:pt x="76200" y="76200"/>
                </a:lnTo>
                <a:lnTo>
                  <a:pt x="38100" y="0"/>
                </a:lnTo>
                <a:lnTo>
                  <a:pt x="31750" y="63500"/>
                </a:lnTo>
                <a:lnTo>
                  <a:pt x="31750" y="574421"/>
                </a:lnTo>
                <a:close/>
              </a:path>
              <a:path w="76200" h="574421">
                <a:moveTo>
                  <a:pt x="31750" y="63500"/>
                </a:moveTo>
                <a:lnTo>
                  <a:pt x="38100" y="0"/>
                </a:lnTo>
                <a:lnTo>
                  <a:pt x="0" y="76200"/>
                </a:lnTo>
                <a:lnTo>
                  <a:pt x="31749" y="76200"/>
                </a:lnTo>
                <a:lnTo>
                  <a:pt x="31750" y="63500"/>
                </a:lnTo>
                <a:close/>
              </a:path>
              <a:path w="76200" h="574421">
                <a:moveTo>
                  <a:pt x="76200" y="76200"/>
                </a:moveTo>
                <a:lnTo>
                  <a:pt x="44450" y="63500"/>
                </a:lnTo>
                <a:lnTo>
                  <a:pt x="44450" y="76199"/>
                </a:lnTo>
                <a:lnTo>
                  <a:pt x="7620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556666" y="260786"/>
            <a:ext cx="5110777" cy="34784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1241">
              <a:lnSpc>
                <a:spcPts val="1939"/>
              </a:lnSpc>
              <a:spcBef>
                <a:spcPts val="97"/>
              </a:spcBef>
            </a:pPr>
            <a:endParaRPr sz="1800" dirty="0">
              <a:latin typeface="Arial"/>
              <a:cs typeface="Arial"/>
            </a:endParaRPr>
          </a:p>
          <a:p>
            <a:pPr marL="116027" marR="31241">
              <a:lnSpc>
                <a:spcPct val="95621"/>
              </a:lnSpc>
              <a:spcBef>
                <a:spcPts val="586"/>
              </a:spcBef>
            </a:pPr>
            <a:r>
              <a:rPr sz="2400" spc="0" dirty="0" smtClean="0">
                <a:solidFill>
                  <a:srgbClr val="CC0000"/>
                </a:solidFill>
                <a:latin typeface="Arial Narrow"/>
                <a:cs typeface="Arial Narrow"/>
              </a:rPr>
              <a:t>C</a:t>
            </a:r>
            <a:r>
              <a:rPr sz="2400" spc="-4" dirty="0" smtClean="0">
                <a:solidFill>
                  <a:srgbClr val="CC0000"/>
                </a:solidFill>
                <a:latin typeface="Arial Narrow"/>
                <a:cs typeface="Arial Narrow"/>
              </a:rPr>
              <a:t>o</a:t>
            </a:r>
            <a:r>
              <a:rPr sz="2400" spc="0" dirty="0" smtClean="0">
                <a:solidFill>
                  <a:srgbClr val="CC0000"/>
                </a:solidFill>
                <a:latin typeface="Arial Narrow"/>
                <a:cs typeface="Arial Narrow"/>
              </a:rPr>
              <a:t>nvecti</a:t>
            </a:r>
            <a:r>
              <a:rPr sz="2400" spc="-9" dirty="0" smtClean="0">
                <a:solidFill>
                  <a:srgbClr val="CC0000"/>
                </a:solidFill>
                <a:latin typeface="Arial Narrow"/>
                <a:cs typeface="Arial Narrow"/>
              </a:rPr>
              <a:t>o</a:t>
            </a:r>
            <a:r>
              <a:rPr sz="2400" spc="0" dirty="0" smtClean="0">
                <a:solidFill>
                  <a:srgbClr val="CC0000"/>
                </a:solidFill>
                <a:latin typeface="Arial Narrow"/>
                <a:cs typeface="Arial Narrow"/>
              </a:rPr>
              <a:t>n</a:t>
            </a:r>
            <a:r>
              <a:rPr sz="2400" spc="49" dirty="0" smtClean="0">
                <a:solidFill>
                  <a:srgbClr val="CC0000"/>
                </a:solidFill>
                <a:latin typeface="Arial Narrow"/>
                <a:cs typeface="Arial Narrow"/>
              </a:rPr>
              <a:t> </a:t>
            </a:r>
            <a:r>
              <a:rPr sz="2400" spc="0" dirty="0" smtClean="0">
                <a:solidFill>
                  <a:srgbClr val="CC0000"/>
                </a:solidFill>
                <a:latin typeface="Arial Narrow"/>
                <a:cs typeface="Arial Narrow"/>
              </a:rPr>
              <a:t>B</a:t>
            </a:r>
            <a:r>
              <a:rPr sz="2400" spc="-4" dirty="0" smtClean="0">
                <a:solidFill>
                  <a:srgbClr val="CC0000"/>
                </a:solidFill>
                <a:latin typeface="Arial Narrow"/>
                <a:cs typeface="Arial Narrow"/>
              </a:rPr>
              <a:t>o</a:t>
            </a:r>
            <a:r>
              <a:rPr sz="2400" spc="0" dirty="0" smtClean="0">
                <a:solidFill>
                  <a:srgbClr val="CC0000"/>
                </a:solidFill>
                <a:latin typeface="Arial Narrow"/>
                <a:cs typeface="Arial Narrow"/>
              </a:rPr>
              <a:t>un</a:t>
            </a:r>
            <a:r>
              <a:rPr sz="2400" spc="-9" dirty="0" smtClean="0">
                <a:solidFill>
                  <a:srgbClr val="CC0000"/>
                </a:solidFill>
                <a:latin typeface="Arial Narrow"/>
                <a:cs typeface="Arial Narrow"/>
              </a:rPr>
              <a:t>d</a:t>
            </a:r>
            <a:r>
              <a:rPr sz="2400" spc="0" dirty="0" smtClean="0">
                <a:solidFill>
                  <a:srgbClr val="CC0000"/>
                </a:solidFill>
                <a:latin typeface="Arial Narrow"/>
                <a:cs typeface="Arial Narrow"/>
              </a:rPr>
              <a:t>ary</a:t>
            </a:r>
            <a:r>
              <a:rPr sz="2400" spc="39" dirty="0" smtClean="0">
                <a:solidFill>
                  <a:srgbClr val="CC0000"/>
                </a:solidFill>
                <a:latin typeface="Arial Narrow"/>
                <a:cs typeface="Arial Narrow"/>
              </a:rPr>
              <a:t> </a:t>
            </a:r>
            <a:r>
              <a:rPr sz="2400" spc="0" dirty="0" smtClean="0">
                <a:solidFill>
                  <a:srgbClr val="CC0000"/>
                </a:solidFill>
                <a:latin typeface="Arial Narrow"/>
                <a:cs typeface="Arial Narrow"/>
              </a:rPr>
              <a:t>C</a:t>
            </a:r>
            <a:r>
              <a:rPr sz="2400" spc="-4" dirty="0" smtClean="0">
                <a:solidFill>
                  <a:srgbClr val="CC0000"/>
                </a:solidFill>
                <a:latin typeface="Arial Narrow"/>
                <a:cs typeface="Arial Narrow"/>
              </a:rPr>
              <a:t>o</a:t>
            </a:r>
            <a:r>
              <a:rPr sz="2400" spc="0" dirty="0" smtClean="0">
                <a:solidFill>
                  <a:srgbClr val="CC0000"/>
                </a:solidFill>
                <a:latin typeface="Arial Narrow"/>
                <a:cs typeface="Arial Narrow"/>
              </a:rPr>
              <a:t>nd</a:t>
            </a:r>
            <a:r>
              <a:rPr sz="2400" spc="-9" dirty="0" smtClean="0">
                <a:solidFill>
                  <a:srgbClr val="CC0000"/>
                </a:solidFill>
                <a:latin typeface="Arial Narrow"/>
                <a:cs typeface="Arial Narrow"/>
              </a:rPr>
              <a:t>i</a:t>
            </a:r>
            <a:r>
              <a:rPr sz="2400" spc="0" dirty="0" smtClean="0">
                <a:solidFill>
                  <a:srgbClr val="CC0000"/>
                </a:solidFill>
                <a:latin typeface="Arial Narrow"/>
                <a:cs typeface="Arial Narrow"/>
              </a:rPr>
              <a:t>ti</a:t>
            </a:r>
            <a:r>
              <a:rPr sz="2400" spc="4" dirty="0" smtClean="0">
                <a:solidFill>
                  <a:srgbClr val="CC0000"/>
                </a:solidFill>
                <a:latin typeface="Arial Narrow"/>
                <a:cs typeface="Arial Narrow"/>
              </a:rPr>
              <a:t>o</a:t>
            </a:r>
            <a:r>
              <a:rPr sz="2400" spc="0" dirty="0" smtClean="0">
                <a:solidFill>
                  <a:srgbClr val="CC0000"/>
                </a:solidFill>
                <a:latin typeface="Arial Narrow"/>
                <a:cs typeface="Arial Narrow"/>
              </a:rPr>
              <a:t>n</a:t>
            </a:r>
            <a:endParaRPr sz="2400" dirty="0">
              <a:latin typeface="Arial Narrow"/>
              <a:cs typeface="Arial Narrow"/>
            </a:endParaRPr>
          </a:p>
          <a:p>
            <a:pPr marL="116027">
              <a:lnSpc>
                <a:spcPct val="99179"/>
              </a:lnSpc>
              <a:spcBef>
                <a:spcPts val="1412"/>
              </a:spcBef>
            </a:pPr>
            <a:r>
              <a:rPr sz="2000" spc="0" dirty="0" smtClean="0">
                <a:latin typeface="Arial Narrow"/>
                <a:cs typeface="Arial Narrow"/>
              </a:rPr>
              <a:t>S</a:t>
            </a:r>
            <a:r>
              <a:rPr sz="2000" spc="-4" dirty="0" smtClean="0">
                <a:latin typeface="Arial Narrow"/>
                <a:cs typeface="Arial Narrow"/>
              </a:rPr>
              <a:t>u</a:t>
            </a:r>
            <a:r>
              <a:rPr sz="2000" spc="0" dirty="0" smtClean="0">
                <a:latin typeface="Arial Narrow"/>
                <a:cs typeface="Arial Narrow"/>
              </a:rPr>
              <a:t>ppo</a:t>
            </a:r>
            <a:r>
              <a:rPr sz="2000" spc="-14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e th</a:t>
            </a:r>
            <a:r>
              <a:rPr sz="2000" spc="-9" dirty="0" smtClean="0">
                <a:latin typeface="Arial Narrow"/>
                <a:cs typeface="Arial Narrow"/>
              </a:rPr>
              <a:t>a</a:t>
            </a:r>
            <a:r>
              <a:rPr sz="2000" spc="0" dirty="0" smtClean="0">
                <a:latin typeface="Arial Narrow"/>
                <a:cs typeface="Arial Narrow"/>
              </a:rPr>
              <a:t>t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c</a:t>
            </a:r>
            <a:r>
              <a:rPr sz="2000" spc="-9" dirty="0" smtClean="0">
                <a:latin typeface="Arial Narrow"/>
                <a:cs typeface="Arial Narrow"/>
              </a:rPr>
              <a:t>o</a:t>
            </a:r>
            <a:r>
              <a:rPr sz="2000" spc="0" dirty="0" smtClean="0">
                <a:latin typeface="Arial Narrow"/>
                <a:cs typeface="Arial Narrow"/>
              </a:rPr>
              <a:t>n</a:t>
            </a:r>
            <a:r>
              <a:rPr sz="2000" spc="-9" dirty="0" smtClean="0">
                <a:latin typeface="Arial Narrow"/>
                <a:cs typeface="Arial Narrow"/>
              </a:rPr>
              <a:t>v</a:t>
            </a:r>
            <a:r>
              <a:rPr sz="2000" spc="0" dirty="0" smtClean="0">
                <a:latin typeface="Arial Narrow"/>
                <a:cs typeface="Arial Narrow"/>
              </a:rPr>
              <a:t>e</a:t>
            </a:r>
            <a:r>
              <a:rPr sz="2000" spc="-9" dirty="0" smtClean="0">
                <a:latin typeface="Arial Narrow"/>
                <a:cs typeface="Arial Narrow"/>
              </a:rPr>
              <a:t>c</a:t>
            </a:r>
            <a:r>
              <a:rPr sz="2000" spc="0" dirty="0" smtClean="0">
                <a:latin typeface="Arial Narrow"/>
                <a:cs typeface="Arial Narrow"/>
              </a:rPr>
              <a:t>ti</a:t>
            </a:r>
            <a:r>
              <a:rPr sz="2000" spc="-9" dirty="0" smtClean="0">
                <a:latin typeface="Arial Narrow"/>
                <a:cs typeface="Arial Narrow"/>
              </a:rPr>
              <a:t>o</a:t>
            </a:r>
            <a:r>
              <a:rPr sz="2000" spc="0" dirty="0" smtClean="0">
                <a:latin typeface="Arial Narrow"/>
                <a:cs typeface="Arial Narrow"/>
              </a:rPr>
              <a:t>n</a:t>
            </a:r>
            <a:r>
              <a:rPr sz="2000" spc="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o</a:t>
            </a:r>
            <a:r>
              <a:rPr sz="2000" spc="-9" dirty="0" smtClean="0">
                <a:latin typeface="Arial Narrow"/>
                <a:cs typeface="Arial Narrow"/>
              </a:rPr>
              <a:t>c</a:t>
            </a:r>
            <a:r>
              <a:rPr sz="2000" spc="0" dirty="0" smtClean="0">
                <a:latin typeface="Arial Narrow"/>
                <a:cs typeface="Arial Narrow"/>
              </a:rPr>
              <a:t>c</a:t>
            </a:r>
            <a:r>
              <a:rPr sz="2000" spc="-9" dirty="0" smtClean="0">
                <a:latin typeface="Arial Narrow"/>
                <a:cs typeface="Arial Narrow"/>
              </a:rPr>
              <a:t>u</a:t>
            </a:r>
            <a:r>
              <a:rPr sz="2000" spc="0" dirty="0" smtClean="0">
                <a:latin typeface="Arial Narrow"/>
                <a:cs typeface="Arial Narrow"/>
              </a:rPr>
              <a:t>rs</a:t>
            </a:r>
            <a:r>
              <a:rPr sz="2000" spc="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on t</a:t>
            </a:r>
            <a:r>
              <a:rPr sz="2000" spc="-9" dirty="0" smtClean="0">
                <a:latin typeface="Arial Narrow"/>
                <a:cs typeface="Arial Narrow"/>
              </a:rPr>
              <a:t>h</a:t>
            </a:r>
            <a:r>
              <a:rPr sz="2000" spc="0" dirty="0" smtClean="0">
                <a:latin typeface="Arial Narrow"/>
                <a:cs typeface="Arial Narrow"/>
              </a:rPr>
              <a:t>e </a:t>
            </a:r>
            <a:r>
              <a:rPr sz="2000" b="1" spc="0" dirty="0" smtClean="0">
                <a:latin typeface="Arial Narrow"/>
                <a:cs typeface="Arial Narrow"/>
              </a:rPr>
              <a:t>right</a:t>
            </a:r>
            <a:r>
              <a:rPr sz="2000" b="1" spc="-2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s</a:t>
            </a:r>
            <a:r>
              <a:rPr sz="2000" spc="-9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de</a:t>
            </a:r>
            <a:r>
              <a:rPr sz="2000" spc="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of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a p</a:t>
            </a:r>
            <a:r>
              <a:rPr sz="2000" spc="-4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ane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wal</a:t>
            </a:r>
            <a:r>
              <a:rPr sz="2000" spc="-9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,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i.</a:t>
            </a:r>
            <a:r>
              <a:rPr sz="2000" spc="-9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.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at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x = </a:t>
            </a:r>
            <a:r>
              <a:rPr sz="2000" i="1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.</a:t>
            </a:r>
            <a:endParaRPr sz="2000" dirty="0">
              <a:latin typeface="Arial Narrow"/>
              <a:cs typeface="Arial Narrow"/>
            </a:endParaRPr>
          </a:p>
          <a:p>
            <a:pPr marL="116027" marR="31241">
              <a:lnSpc>
                <a:spcPct val="95621"/>
              </a:lnSpc>
              <a:spcBef>
                <a:spcPts val="1120"/>
              </a:spcBef>
            </a:pPr>
            <a:r>
              <a:rPr sz="2000" spc="0" dirty="0" smtClean="0">
                <a:latin typeface="Arial Narrow"/>
                <a:cs typeface="Arial Narrow"/>
              </a:rPr>
              <a:t>The</a:t>
            </a:r>
            <a:r>
              <a:rPr sz="2000" spc="-2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e</a:t>
            </a:r>
            <a:r>
              <a:rPr sz="2000" spc="-29" dirty="0" smtClean="0">
                <a:latin typeface="Arial Narrow"/>
                <a:cs typeface="Arial Narrow"/>
              </a:rPr>
              <a:t>f</a:t>
            </a:r>
            <a:r>
              <a:rPr sz="2000" spc="0" dirty="0" smtClean="0">
                <a:latin typeface="Arial Narrow"/>
                <a:cs typeface="Arial Narrow"/>
              </a:rPr>
              <a:t>fe</a:t>
            </a:r>
            <a:r>
              <a:rPr sz="2000" spc="-9" dirty="0" smtClean="0">
                <a:latin typeface="Arial Narrow"/>
                <a:cs typeface="Arial Narrow"/>
              </a:rPr>
              <a:t>c</a:t>
            </a:r>
            <a:r>
              <a:rPr sz="2000" spc="0" dirty="0" smtClean="0">
                <a:latin typeface="Arial Narrow"/>
                <a:cs typeface="Arial Narrow"/>
              </a:rPr>
              <a:t>t</a:t>
            </a:r>
            <a:r>
              <a:rPr sz="2000" spc="-2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of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-4" dirty="0" smtClean="0">
                <a:latin typeface="Arial Narrow"/>
                <a:cs typeface="Arial Narrow"/>
              </a:rPr>
              <a:t>c</a:t>
            </a:r>
            <a:r>
              <a:rPr sz="2000" spc="0" dirty="0" smtClean="0">
                <a:latin typeface="Arial Narrow"/>
                <a:cs typeface="Arial Narrow"/>
              </a:rPr>
              <a:t>on</a:t>
            </a:r>
            <a:r>
              <a:rPr sz="2000" spc="-14" dirty="0" smtClean="0">
                <a:latin typeface="Arial Narrow"/>
                <a:cs typeface="Arial Narrow"/>
              </a:rPr>
              <a:t>v</a:t>
            </a:r>
            <a:r>
              <a:rPr sz="2000" spc="0" dirty="0" smtClean="0">
                <a:latin typeface="Arial Narrow"/>
                <a:cs typeface="Arial Narrow"/>
              </a:rPr>
              <a:t>e</a:t>
            </a:r>
            <a:r>
              <a:rPr sz="2000" spc="-9" dirty="0" smtClean="0">
                <a:latin typeface="Arial Narrow"/>
                <a:cs typeface="Arial Narrow"/>
              </a:rPr>
              <a:t>c</a:t>
            </a:r>
            <a:r>
              <a:rPr sz="2000" spc="0" dirty="0" smtClean="0">
                <a:latin typeface="Arial Narrow"/>
                <a:cs typeface="Arial Narrow"/>
              </a:rPr>
              <a:t>t</a:t>
            </a:r>
            <a:r>
              <a:rPr sz="2000" spc="-4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on</a:t>
            </a:r>
            <a:r>
              <a:rPr sz="2000" spc="14" dirty="0" smtClean="0">
                <a:latin typeface="Arial Narrow"/>
                <a:cs typeface="Arial Narrow"/>
              </a:rPr>
              <a:t> </a:t>
            </a:r>
            <a:r>
              <a:rPr sz="2000" spc="-4" dirty="0" smtClean="0">
                <a:latin typeface="Arial Narrow"/>
                <a:cs typeface="Arial Narrow"/>
              </a:rPr>
              <a:t>c</a:t>
            </a:r>
            <a:r>
              <a:rPr sz="2000" spc="0" dirty="0" smtClean="0">
                <a:latin typeface="Arial Narrow"/>
                <a:cs typeface="Arial Narrow"/>
              </a:rPr>
              <a:t>an</a:t>
            </a:r>
            <a:r>
              <a:rPr sz="2000" spc="-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be</a:t>
            </a:r>
            <a:r>
              <a:rPr sz="2000" spc="-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i</a:t>
            </a:r>
            <a:r>
              <a:rPr sz="2000" spc="-9" dirty="0" smtClean="0">
                <a:latin typeface="Arial Narrow"/>
                <a:cs typeface="Arial Narrow"/>
              </a:rPr>
              <a:t>n</a:t>
            </a:r>
            <a:r>
              <a:rPr sz="2000" spc="-4" dirty="0" smtClean="0">
                <a:latin typeface="Arial Narrow"/>
                <a:cs typeface="Arial Narrow"/>
              </a:rPr>
              <a:t>c</a:t>
            </a:r>
            <a:r>
              <a:rPr sz="2000" spc="0" dirty="0" smtClean="0">
                <a:latin typeface="Arial Narrow"/>
                <a:cs typeface="Arial Narrow"/>
              </a:rPr>
              <a:t>orporat</a:t>
            </a:r>
            <a:r>
              <a:rPr sz="2000" spc="-9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d </a:t>
            </a:r>
            <a:r>
              <a:rPr sz="2000" spc="-9" dirty="0" smtClean="0">
                <a:latin typeface="Arial Narrow"/>
                <a:cs typeface="Arial Narrow"/>
              </a:rPr>
              <a:t>b</a:t>
            </a:r>
            <a:r>
              <a:rPr sz="2000" spc="0" dirty="0" smtClean="0">
                <a:latin typeface="Arial Narrow"/>
                <a:cs typeface="Arial Narrow"/>
              </a:rPr>
              <a:t>y</a:t>
            </a:r>
            <a:endParaRPr sz="2000" dirty="0">
              <a:latin typeface="Arial Narrow"/>
              <a:cs typeface="Arial Narrow"/>
            </a:endParaRPr>
          </a:p>
          <a:p>
            <a:pPr marL="116027" marR="31241">
              <a:lnSpc>
                <a:spcPct val="95825"/>
              </a:lnSpc>
              <a:spcBef>
                <a:spcPts val="80"/>
              </a:spcBef>
            </a:pPr>
            <a:r>
              <a:rPr sz="2000" spc="0" dirty="0" smtClean="0">
                <a:latin typeface="Arial Narrow"/>
                <a:cs typeface="Arial Narrow"/>
              </a:rPr>
              <a:t>mod</a:t>
            </a:r>
            <a:r>
              <a:rPr sz="2000" spc="-9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f</a:t>
            </a:r>
            <a:r>
              <a:rPr sz="2000" spc="-4" dirty="0" smtClean="0">
                <a:latin typeface="Arial Narrow"/>
                <a:cs typeface="Arial Narrow"/>
              </a:rPr>
              <a:t>y</a:t>
            </a:r>
            <a:r>
              <a:rPr sz="2000" spc="0" dirty="0" smtClean="0">
                <a:latin typeface="Arial Narrow"/>
                <a:cs typeface="Arial Narrow"/>
              </a:rPr>
              <a:t>i</a:t>
            </a:r>
            <a:r>
              <a:rPr sz="2000" spc="-4" dirty="0" smtClean="0">
                <a:latin typeface="Arial Narrow"/>
                <a:cs typeface="Arial Narrow"/>
              </a:rPr>
              <a:t>n</a:t>
            </a:r>
            <a:r>
              <a:rPr sz="2000" spc="0" dirty="0" smtClean="0">
                <a:latin typeface="Arial Narrow"/>
                <a:cs typeface="Arial Narrow"/>
              </a:rPr>
              <a:t>g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</a:t>
            </a:r>
            <a:r>
              <a:rPr sz="2000" spc="-19" dirty="0" smtClean="0">
                <a:latin typeface="Arial Narrow"/>
                <a:cs typeface="Arial Narrow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gl</a:t>
            </a:r>
            <a:r>
              <a:rPr sz="2000" i="1" spc="4" dirty="0" smtClean="0">
                <a:latin typeface="Times New Roman"/>
                <a:cs typeface="Times New Roman"/>
              </a:rPr>
              <a:t>o</a:t>
            </a:r>
            <a:r>
              <a:rPr sz="2000" i="1" spc="0" dirty="0" smtClean="0">
                <a:latin typeface="Times New Roman"/>
                <a:cs typeface="Times New Roman"/>
              </a:rPr>
              <a:t>b</a:t>
            </a:r>
            <a:r>
              <a:rPr sz="2000" i="1" spc="9" dirty="0" smtClean="0">
                <a:latin typeface="Times New Roman"/>
                <a:cs typeface="Times New Roman"/>
              </a:rPr>
              <a:t>a</a:t>
            </a:r>
            <a:r>
              <a:rPr sz="2000" i="1" spc="0" dirty="0" smtClean="0">
                <a:latin typeface="Times New Roman"/>
                <a:cs typeface="Times New Roman"/>
              </a:rPr>
              <a:t>l</a:t>
            </a:r>
            <a:r>
              <a:rPr sz="2000" i="1" spc="-2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S</a:t>
            </a:r>
            <a:r>
              <a:rPr sz="2000" spc="-4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Es as fo</a:t>
            </a:r>
            <a:r>
              <a:rPr sz="2000" spc="-9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l</a:t>
            </a:r>
            <a:r>
              <a:rPr sz="2000" spc="-4" dirty="0" smtClean="0">
                <a:latin typeface="Arial Narrow"/>
                <a:cs typeface="Arial Narrow"/>
              </a:rPr>
              <a:t>o</a:t>
            </a:r>
            <a:r>
              <a:rPr sz="2000" spc="0" dirty="0" smtClean="0">
                <a:latin typeface="Arial Narrow"/>
                <a:cs typeface="Arial Narrow"/>
              </a:rPr>
              <a:t>ws:</a:t>
            </a:r>
            <a:endParaRPr sz="2000" dirty="0">
              <a:latin typeface="Arial Narrow"/>
              <a:cs typeface="Arial Narrow"/>
            </a:endParaRPr>
          </a:p>
          <a:p>
            <a:pPr marL="116027" marR="31241">
              <a:lnSpc>
                <a:spcPts val="2142"/>
              </a:lnSpc>
              <a:spcBef>
                <a:spcPts val="1173"/>
              </a:spcBef>
            </a:pPr>
            <a:r>
              <a:rPr sz="2000" spc="0" dirty="0" smtClean="0">
                <a:latin typeface="Arial Narrow"/>
                <a:cs typeface="Arial Narrow"/>
              </a:rPr>
              <a:t>1.</a:t>
            </a:r>
            <a:r>
              <a:rPr sz="2000" spc="441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A</a:t>
            </a:r>
            <a:r>
              <a:rPr sz="2000" spc="-4" dirty="0" smtClean="0">
                <a:latin typeface="Arial Narrow"/>
                <a:cs typeface="Arial Narrow"/>
              </a:rPr>
              <a:t>d</a:t>
            </a:r>
            <a:r>
              <a:rPr sz="2000" spc="0" dirty="0" smtClean="0">
                <a:latin typeface="Arial Narrow"/>
                <a:cs typeface="Arial Narrow"/>
              </a:rPr>
              <a:t>d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h</a:t>
            </a:r>
            <a:r>
              <a:rPr sz="2000" i="1" spc="-50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to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b="1" spc="0" dirty="0" smtClean="0">
                <a:latin typeface="Arial Narrow"/>
                <a:cs typeface="Arial Narrow"/>
              </a:rPr>
              <a:t>last</a:t>
            </a:r>
            <a:r>
              <a:rPr sz="2000" b="1" spc="-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e</a:t>
            </a:r>
            <a:r>
              <a:rPr sz="2000" spc="-4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eme</a:t>
            </a:r>
            <a:r>
              <a:rPr sz="2000" spc="-4" dirty="0" smtClean="0">
                <a:latin typeface="Arial Narrow"/>
                <a:cs typeface="Arial Narrow"/>
              </a:rPr>
              <a:t>n</a:t>
            </a:r>
            <a:r>
              <a:rPr sz="2000" spc="0" dirty="0" smtClean="0">
                <a:latin typeface="Arial Narrow"/>
                <a:cs typeface="Arial Narrow"/>
              </a:rPr>
              <a:t>t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of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[</a:t>
            </a:r>
            <a:r>
              <a:rPr sz="2000" i="1" spc="-4" dirty="0" smtClean="0">
                <a:latin typeface="Times New Roman"/>
                <a:cs typeface="Times New Roman"/>
              </a:rPr>
              <a:t>K</a:t>
            </a:r>
            <a:r>
              <a:rPr sz="1950" i="1" spc="4" baseline="-22298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Arial Narrow"/>
                <a:cs typeface="Arial Narrow"/>
              </a:rPr>
              <a:t>] matri</a:t>
            </a:r>
            <a:r>
              <a:rPr sz="2000" spc="-9" dirty="0" smtClean="0">
                <a:latin typeface="Arial Narrow"/>
                <a:cs typeface="Arial Narrow"/>
              </a:rPr>
              <a:t>x</a:t>
            </a:r>
            <a:r>
              <a:rPr sz="2000" spc="0" dirty="0" smtClean="0">
                <a:latin typeface="Arial Narrow"/>
                <a:cs typeface="Arial Narrow"/>
              </a:rPr>
              <a:t>;</a:t>
            </a:r>
            <a:endParaRPr sz="2000" dirty="0">
              <a:latin typeface="Arial Narrow"/>
              <a:cs typeface="Arial Narrow"/>
            </a:endParaRPr>
          </a:p>
          <a:p>
            <a:pPr marL="116027" marR="31241">
              <a:lnSpc>
                <a:spcPts val="2142"/>
              </a:lnSpc>
              <a:spcBef>
                <a:spcPts val="844"/>
              </a:spcBef>
            </a:pPr>
            <a:r>
              <a:rPr sz="2000" spc="-4" dirty="0" smtClean="0">
                <a:latin typeface="Arial Narrow"/>
                <a:cs typeface="Arial Narrow"/>
              </a:rPr>
              <a:t>2</a:t>
            </a:r>
            <a:r>
              <a:rPr sz="2000" spc="0" dirty="0" smtClean="0">
                <a:latin typeface="Arial Narrow"/>
                <a:cs typeface="Arial Narrow"/>
              </a:rPr>
              <a:t>.</a:t>
            </a:r>
            <a:r>
              <a:rPr sz="2000" spc="441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A</a:t>
            </a:r>
            <a:r>
              <a:rPr sz="2000" spc="-9" dirty="0" smtClean="0">
                <a:latin typeface="Arial Narrow"/>
                <a:cs typeface="Arial Narrow"/>
              </a:rPr>
              <a:t>d</a:t>
            </a:r>
            <a:r>
              <a:rPr sz="2000" spc="0" dirty="0" smtClean="0">
                <a:latin typeface="Arial Narrow"/>
                <a:cs typeface="Arial Narrow"/>
              </a:rPr>
              <a:t>d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4" dirty="0" smtClean="0">
                <a:latin typeface="Arial Narrow"/>
                <a:cs typeface="Arial Narrow"/>
              </a:rPr>
              <a:t>(</a:t>
            </a:r>
            <a:r>
              <a:rPr sz="2000" i="1" spc="4" dirty="0" smtClean="0">
                <a:latin typeface="Times New Roman"/>
                <a:cs typeface="Times New Roman"/>
              </a:rPr>
              <a:t>h</a:t>
            </a:r>
            <a:r>
              <a:rPr sz="2000" i="1" spc="0" dirty="0" smtClean="0">
                <a:latin typeface="Times New Roman"/>
                <a:cs typeface="Times New Roman"/>
              </a:rPr>
              <a:t>T</a:t>
            </a:r>
            <a:r>
              <a:rPr sz="1950" i="1" spc="0" baseline="-22298" dirty="0" smtClean="0">
                <a:latin typeface="Times New Roman"/>
                <a:cs typeface="Times New Roman"/>
              </a:rPr>
              <a:t>∞</a:t>
            </a:r>
            <a:r>
              <a:rPr sz="2000" spc="0" dirty="0" smtClean="0">
                <a:latin typeface="Arial Narrow"/>
                <a:cs typeface="Arial Narrow"/>
              </a:rPr>
              <a:t>)</a:t>
            </a:r>
            <a:r>
              <a:rPr sz="2000" spc="8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to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b="1" spc="0" dirty="0" smtClean="0">
                <a:latin typeface="Arial Narrow"/>
                <a:cs typeface="Arial Narrow"/>
              </a:rPr>
              <a:t>la</a:t>
            </a:r>
            <a:r>
              <a:rPr sz="2000" b="1" spc="-9" dirty="0" smtClean="0">
                <a:latin typeface="Arial Narrow"/>
                <a:cs typeface="Arial Narrow"/>
              </a:rPr>
              <a:t>s</a:t>
            </a:r>
            <a:r>
              <a:rPr sz="2000" b="1" spc="0" dirty="0" smtClean="0">
                <a:latin typeface="Arial Narrow"/>
                <a:cs typeface="Arial Narrow"/>
              </a:rPr>
              <a:t>t</a:t>
            </a:r>
            <a:r>
              <a:rPr sz="2000" b="1" spc="-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e</a:t>
            </a:r>
            <a:r>
              <a:rPr sz="2000" spc="-9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em</a:t>
            </a:r>
            <a:r>
              <a:rPr sz="2000" spc="-9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nt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of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4" dirty="0" smtClean="0">
                <a:latin typeface="Arial Narrow"/>
                <a:cs typeface="Arial Narrow"/>
              </a:rPr>
              <a:t>{</a:t>
            </a:r>
            <a:r>
              <a:rPr sz="2000" i="1" spc="0" dirty="0" smtClean="0">
                <a:latin typeface="Times New Roman"/>
                <a:cs typeface="Times New Roman"/>
              </a:rPr>
              <a:t>R</a:t>
            </a:r>
            <a:r>
              <a:rPr sz="1950" i="1" spc="0" baseline="-22298" dirty="0" smtClean="0">
                <a:latin typeface="Times New Roman"/>
                <a:cs typeface="Times New Roman"/>
              </a:rPr>
              <a:t>Q</a:t>
            </a:r>
            <a:r>
              <a:rPr sz="2000" spc="0" dirty="0" smtClean="0">
                <a:latin typeface="Arial Narrow"/>
                <a:cs typeface="Arial Narrow"/>
              </a:rPr>
              <a:t>}</a:t>
            </a:r>
            <a:r>
              <a:rPr sz="2000" spc="8" dirty="0" smtClean="0">
                <a:latin typeface="Arial Narrow"/>
                <a:cs typeface="Arial Narrow"/>
              </a:rPr>
              <a:t> </a:t>
            </a:r>
            <a:r>
              <a:rPr sz="2000" spc="-4" dirty="0" smtClean="0">
                <a:latin typeface="Arial Narrow"/>
                <a:cs typeface="Arial Narrow"/>
              </a:rPr>
              <a:t>v</a:t>
            </a:r>
            <a:r>
              <a:rPr sz="2000" spc="0" dirty="0" smtClean="0">
                <a:latin typeface="Arial Narrow"/>
                <a:cs typeface="Arial Narrow"/>
              </a:rPr>
              <a:t>e</a:t>
            </a:r>
            <a:r>
              <a:rPr sz="2000" spc="-9" dirty="0" smtClean="0">
                <a:latin typeface="Arial Narrow"/>
                <a:cs typeface="Arial Narrow"/>
              </a:rPr>
              <a:t>c</a:t>
            </a:r>
            <a:r>
              <a:rPr sz="2000" spc="0" dirty="0" smtClean="0">
                <a:latin typeface="Arial Narrow"/>
                <a:cs typeface="Arial Narrow"/>
              </a:rPr>
              <a:t>to</a:t>
            </a:r>
            <a:r>
              <a:rPr sz="2000" spc="-84" dirty="0" smtClean="0">
                <a:latin typeface="Arial Narrow"/>
                <a:cs typeface="Arial Narrow"/>
              </a:rPr>
              <a:t>r</a:t>
            </a:r>
            <a:r>
              <a:rPr sz="2000" spc="0" dirty="0" smtClean="0">
                <a:latin typeface="Arial Narrow"/>
                <a:cs typeface="Arial Narrow"/>
              </a:rPr>
              <a:t>.</a:t>
            </a:r>
            <a:endParaRPr sz="2000" dirty="0">
              <a:latin typeface="Arial Narrow"/>
              <a:cs typeface="Arial Narrow"/>
            </a:endParaRPr>
          </a:p>
          <a:p>
            <a:pPr marL="122428" marR="31241">
              <a:lnSpc>
                <a:spcPct val="95621"/>
              </a:lnSpc>
              <a:spcBef>
                <a:spcPts val="1358"/>
              </a:spcBef>
            </a:pPr>
            <a:r>
              <a:rPr sz="2000" spc="-29" dirty="0" smtClean="0">
                <a:latin typeface="Arial Narrow"/>
                <a:cs typeface="Arial Narrow"/>
              </a:rPr>
              <a:t>W</a:t>
            </a:r>
            <a:r>
              <a:rPr sz="2000" spc="0" dirty="0" smtClean="0">
                <a:latin typeface="Arial Narrow"/>
                <a:cs typeface="Arial Narrow"/>
              </a:rPr>
              <a:t>e</a:t>
            </a:r>
            <a:r>
              <a:rPr sz="2000" spc="-25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get,</a:t>
            </a:r>
            <a:endParaRPr sz="2000" dirty="0">
              <a:latin typeface="Arial Narrow"/>
              <a:cs typeface="Arial Narrow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821013" y="2200682"/>
            <a:ext cx="356239" cy="2909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20"/>
              </a:lnSpc>
              <a:spcBef>
                <a:spcPts val="111"/>
              </a:spcBef>
            </a:pPr>
            <a:r>
              <a:rPr sz="2700" i="1" spc="-139" baseline="8052" dirty="0" smtClean="0">
                <a:latin typeface="Times New Roman"/>
                <a:cs typeface="Times New Roman"/>
              </a:rPr>
              <a:t>T</a:t>
            </a:r>
            <a:r>
              <a:rPr sz="1575" spc="0" baseline="-12956" dirty="0" smtClean="0">
                <a:latin typeface="Symbol"/>
                <a:cs typeface="Symbol"/>
              </a:rPr>
              <a:t></a:t>
            </a:r>
            <a:r>
              <a:rPr sz="1575" spc="-92" baseline="-13803" dirty="0" smtClean="0">
                <a:latin typeface="Times New Roman"/>
                <a:cs typeface="Times New Roman"/>
              </a:rPr>
              <a:t> </a:t>
            </a:r>
            <a:r>
              <a:rPr sz="2700" spc="0" baseline="8052" dirty="0" smtClean="0">
                <a:latin typeface="Times New Roman"/>
                <a:cs typeface="Times New Roman"/>
              </a:rPr>
              <a:t>;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8196394" y="2200682"/>
            <a:ext cx="175293" cy="2528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0"/>
              </a:lnSpc>
              <a:spcBef>
                <a:spcPts val="96"/>
              </a:spcBef>
            </a:pPr>
            <a:r>
              <a:rPr sz="1800" i="1" spc="0" dirty="0" smtClean="0">
                <a:latin typeface="Times New Roman"/>
                <a:cs typeface="Times New Roman"/>
              </a:rPr>
              <a:t>h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230870" y="3832661"/>
            <a:ext cx="176577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2000" i="1" spc="0" dirty="0" smtClean="0">
                <a:latin typeface="Times New Roman"/>
                <a:cs typeface="Times New Roman"/>
              </a:rPr>
              <a:t>x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042136" y="3888286"/>
            <a:ext cx="425715" cy="7363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7227" marR="2641">
              <a:lnSpc>
                <a:spcPts val="2580"/>
              </a:lnSpc>
              <a:spcBef>
                <a:spcPts val="129"/>
              </a:spcBef>
            </a:pPr>
            <a:r>
              <a:rPr sz="3075" i="1" spc="-119" baseline="8484" dirty="0" smtClean="0">
                <a:latin typeface="Times New Roman"/>
                <a:cs typeface="Times New Roman"/>
              </a:rPr>
              <a:t>R</a:t>
            </a:r>
            <a:r>
              <a:rPr sz="1800" i="1" spc="-19" baseline="-12078" dirty="0" smtClean="0">
                <a:latin typeface="Times New Roman"/>
                <a:cs typeface="Times New Roman"/>
              </a:rPr>
              <a:t>Q</a:t>
            </a:r>
            <a:r>
              <a:rPr sz="1800" spc="0" baseline="-12078" dirty="0" smtClean="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2686"/>
              </a:lnSpc>
              <a:spcBef>
                <a:spcPts val="286"/>
              </a:spcBef>
            </a:pPr>
            <a:r>
              <a:rPr sz="3075" i="1" spc="-119" baseline="15554" dirty="0" smtClean="0">
                <a:latin typeface="Times New Roman"/>
                <a:cs typeface="Times New Roman"/>
              </a:rPr>
              <a:t>R</a:t>
            </a:r>
            <a:r>
              <a:rPr sz="1200" i="1" spc="0" dirty="0" smtClean="0">
                <a:latin typeface="Times New Roman"/>
                <a:cs typeface="Times New Roman"/>
              </a:rPr>
              <a:t>Q</a:t>
            </a:r>
            <a:r>
              <a:rPr sz="1200" i="1" spc="-18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475781" y="3903748"/>
            <a:ext cx="197521" cy="5450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85"/>
              </a:lnSpc>
              <a:spcBef>
                <a:spcPts val="109"/>
              </a:spcBef>
            </a:pPr>
            <a:r>
              <a:rPr sz="3075" spc="0" baseline="-1327" dirty="0" smtClean="0">
                <a:latin typeface="Symbol"/>
                <a:cs typeface="Symbol"/>
              </a:rPr>
              <a:t></a:t>
            </a:r>
            <a:endParaRPr sz="2050">
              <a:latin typeface="Symbol"/>
              <a:cs typeface="Symbol"/>
            </a:endParaRPr>
          </a:p>
          <a:p>
            <a:pPr marL="12700">
              <a:lnSpc>
                <a:spcPts val="2085"/>
              </a:lnSpc>
            </a:pPr>
            <a:r>
              <a:rPr sz="3075" spc="0" baseline="1327" dirty="0" smtClean="0">
                <a:latin typeface="Symbol"/>
                <a:cs typeface="Symbol"/>
              </a:rPr>
              <a:t></a:t>
            </a:r>
            <a:endParaRPr sz="2050">
              <a:latin typeface="Symbol"/>
              <a:cs typeface="Symbo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172200" y="3886200"/>
            <a:ext cx="198887" cy="7701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065">
              <a:lnSpc>
                <a:spcPts val="2185"/>
              </a:lnSpc>
              <a:spcBef>
                <a:spcPts val="109"/>
              </a:spcBef>
            </a:pPr>
            <a:r>
              <a:rPr sz="3075" spc="0" baseline="-1327" dirty="0" smtClean="0">
                <a:latin typeface="Symbol"/>
                <a:cs typeface="Symbol"/>
              </a:rPr>
              <a:t></a:t>
            </a:r>
            <a:endParaRPr sz="2050">
              <a:latin typeface="Symbol"/>
              <a:cs typeface="Symbol"/>
            </a:endParaRPr>
          </a:p>
          <a:p>
            <a:pPr marL="14065">
              <a:lnSpc>
                <a:spcPts val="1889"/>
              </a:lnSpc>
            </a:pPr>
            <a:r>
              <a:rPr sz="3075" spc="0" baseline="-2654" dirty="0" smtClean="0">
                <a:latin typeface="Symbol"/>
                <a:cs typeface="Symbol"/>
              </a:rPr>
              <a:t></a:t>
            </a:r>
            <a:endParaRPr sz="2050">
              <a:latin typeface="Symbol"/>
              <a:cs typeface="Symbol"/>
            </a:endParaRPr>
          </a:p>
          <a:p>
            <a:pPr marL="12700" marR="1365">
              <a:lnSpc>
                <a:spcPts val="1970"/>
              </a:lnSpc>
              <a:spcBef>
                <a:spcPts val="4"/>
              </a:spcBef>
            </a:pPr>
            <a:r>
              <a:rPr sz="3075" spc="0" baseline="1327" dirty="0" smtClean="0">
                <a:latin typeface="Symbol"/>
                <a:cs typeface="Symbol"/>
              </a:rPr>
              <a:t></a:t>
            </a:r>
            <a:endParaRPr sz="2050">
              <a:latin typeface="Symbol"/>
              <a:cs typeface="Symbo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79022" y="3931406"/>
            <a:ext cx="556764" cy="13242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0390">
              <a:lnSpc>
                <a:spcPts val="2580"/>
              </a:lnSpc>
              <a:spcBef>
                <a:spcPts val="129"/>
              </a:spcBef>
            </a:pPr>
            <a:r>
              <a:rPr sz="3075" baseline="3981" dirty="0" smtClean="0">
                <a:latin typeface="Symbol"/>
                <a:cs typeface="Symbol"/>
              </a:rPr>
              <a:t></a:t>
            </a:r>
            <a:r>
              <a:rPr sz="3075" spc="-254" baseline="4242" dirty="0" smtClean="0">
                <a:latin typeface="Times New Roman"/>
                <a:cs typeface="Times New Roman"/>
              </a:rPr>
              <a:t> </a:t>
            </a:r>
            <a:r>
              <a:rPr sz="3075" i="1" spc="-44" baseline="8484" dirty="0" smtClean="0">
                <a:latin typeface="Times New Roman"/>
                <a:cs typeface="Times New Roman"/>
              </a:rPr>
              <a:t>K</a:t>
            </a:r>
            <a:r>
              <a:rPr sz="1800" spc="-4" baseline="-12078" dirty="0" smtClean="0">
                <a:latin typeface="Times New Roman"/>
                <a:cs typeface="Times New Roman"/>
              </a:rPr>
              <a:t>1</a:t>
            </a:r>
            <a:r>
              <a:rPr sz="1800" spc="0" baseline="-12078" dirty="0" smtClean="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3329"/>
              </a:lnSpc>
              <a:spcBef>
                <a:spcPts val="447"/>
              </a:spcBef>
            </a:pPr>
            <a:r>
              <a:rPr sz="3075" baseline="-7963" dirty="0" smtClean="0">
                <a:latin typeface="Symbol"/>
                <a:cs typeface="Symbol"/>
              </a:rPr>
              <a:t></a:t>
            </a:r>
            <a:r>
              <a:rPr sz="3075" spc="-325" baseline="-8484" dirty="0" smtClean="0">
                <a:latin typeface="Times New Roman"/>
                <a:cs typeface="Times New Roman"/>
              </a:rPr>
              <a:t> </a:t>
            </a:r>
            <a:r>
              <a:rPr sz="3075" i="1" spc="94" baseline="21210" dirty="0" smtClean="0">
                <a:latin typeface="Times New Roman"/>
                <a:cs typeface="Times New Roman"/>
              </a:rPr>
              <a:t>K</a:t>
            </a:r>
            <a:r>
              <a:rPr sz="1800" spc="-4" baseline="9662" dirty="0" smtClean="0">
                <a:latin typeface="Times New Roman"/>
                <a:cs typeface="Times New Roman"/>
              </a:rPr>
              <a:t>2</a:t>
            </a:r>
            <a:r>
              <a:rPr sz="1800" spc="0" baseline="9662" dirty="0" smtClean="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  <a:p>
            <a:pPr marL="12700" marR="58622">
              <a:lnSpc>
                <a:spcPts val="2000"/>
              </a:lnSpc>
            </a:pPr>
            <a:r>
              <a:rPr sz="3075" spc="0" baseline="-1327" dirty="0" smtClean="0">
                <a:latin typeface="Symbol"/>
                <a:cs typeface="Symbol"/>
              </a:rPr>
              <a:t></a:t>
            </a:r>
            <a:endParaRPr sz="2050">
              <a:latin typeface="Symbol"/>
              <a:cs typeface="Symbol"/>
            </a:endParaRPr>
          </a:p>
          <a:p>
            <a:pPr marL="12700" marR="58622">
              <a:lnSpc>
                <a:spcPts val="2085"/>
              </a:lnSpc>
              <a:spcBef>
                <a:spcPts val="4"/>
              </a:spcBef>
            </a:pPr>
            <a:r>
              <a:rPr sz="3075" spc="0" baseline="1327" dirty="0" smtClean="0">
                <a:latin typeface="Symbol"/>
                <a:cs typeface="Symbol"/>
              </a:rPr>
              <a:t></a:t>
            </a:r>
            <a:endParaRPr sz="2050">
              <a:latin typeface="Symbol"/>
              <a:cs typeface="Symbo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444936" y="3931406"/>
            <a:ext cx="418276" cy="735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1290" marR="8996">
              <a:lnSpc>
                <a:spcPts val="2580"/>
              </a:lnSpc>
              <a:spcBef>
                <a:spcPts val="129"/>
              </a:spcBef>
            </a:pPr>
            <a:r>
              <a:rPr sz="3075" i="1" spc="-44" baseline="8484" dirty="0" smtClean="0">
                <a:latin typeface="Times New Roman"/>
                <a:cs typeface="Times New Roman"/>
              </a:rPr>
              <a:t>K</a:t>
            </a:r>
            <a:r>
              <a:rPr sz="1800" spc="-4" baseline="-12078" dirty="0" smtClean="0">
                <a:latin typeface="Times New Roman"/>
                <a:cs typeface="Times New Roman"/>
              </a:rPr>
              <a:t>1</a:t>
            </a:r>
            <a:r>
              <a:rPr sz="1800" spc="0" baseline="-12078" dirty="0" smtClean="0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2364"/>
              </a:lnSpc>
              <a:spcBef>
                <a:spcPts val="280"/>
              </a:spcBef>
            </a:pPr>
            <a:r>
              <a:rPr sz="3075" i="1" spc="94" baseline="15554" dirty="0" smtClean="0">
                <a:latin typeface="Times New Roman"/>
                <a:cs typeface="Times New Roman"/>
              </a:rPr>
              <a:t>K</a:t>
            </a:r>
            <a:r>
              <a:rPr sz="1200" spc="-4" dirty="0" smtClean="0">
                <a:latin typeface="Times New Roman"/>
                <a:cs typeface="Times New Roman"/>
              </a:rPr>
              <a:t>2</a:t>
            </a:r>
            <a:r>
              <a:rPr sz="1200" spc="0" dirty="0" smtClean="0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549179" y="3944697"/>
            <a:ext cx="737154" cy="5594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55"/>
              </a:lnSpc>
              <a:spcBef>
                <a:spcPts val="117"/>
              </a:spcBef>
            </a:pPr>
            <a:r>
              <a:rPr sz="3075" spc="0" baseline="1327" dirty="0" smtClean="0">
                <a:latin typeface="Symbol"/>
                <a:cs typeface="Symbol"/>
              </a:rPr>
              <a:t></a:t>
            </a:r>
            <a:r>
              <a:rPr sz="3075" spc="-156" baseline="1414" dirty="0" smtClean="0">
                <a:latin typeface="Times New Roman"/>
                <a:cs typeface="Times New Roman"/>
              </a:rPr>
              <a:t> </a:t>
            </a:r>
            <a:r>
              <a:rPr sz="3075" spc="94" baseline="-1327" dirty="0" smtClean="0">
                <a:latin typeface="Symbol"/>
                <a:cs typeface="Symbol"/>
              </a:rPr>
              <a:t></a:t>
            </a:r>
            <a:r>
              <a:rPr sz="3075" i="1" spc="-264" baseline="2828" dirty="0" smtClean="0">
                <a:latin typeface="Times New Roman"/>
                <a:cs typeface="Times New Roman"/>
              </a:rPr>
              <a:t>T</a:t>
            </a:r>
            <a:r>
              <a:rPr sz="1800" spc="0" baseline="-21740" dirty="0" smtClean="0">
                <a:latin typeface="Times New Roman"/>
                <a:cs typeface="Times New Roman"/>
              </a:rPr>
              <a:t>1</a:t>
            </a:r>
            <a:r>
              <a:rPr sz="1800" spc="144" baseline="-21740" dirty="0" smtClean="0">
                <a:latin typeface="Times New Roman"/>
                <a:cs typeface="Times New Roman"/>
              </a:rPr>
              <a:t> </a:t>
            </a:r>
            <a:r>
              <a:rPr sz="3075" spc="0" baseline="-1327" dirty="0" smtClean="0">
                <a:latin typeface="Symbol"/>
                <a:cs typeface="Symbol"/>
              </a:rPr>
              <a:t></a:t>
            </a:r>
            <a:endParaRPr sz="2050">
              <a:latin typeface="Symbol"/>
              <a:cs typeface="Symbol"/>
            </a:endParaRPr>
          </a:p>
          <a:p>
            <a:pPr marL="12700" marR="5144">
              <a:lnSpc>
                <a:spcPts val="2025"/>
              </a:lnSpc>
            </a:pPr>
            <a:r>
              <a:rPr sz="3075" spc="0" baseline="3981" dirty="0" smtClean="0">
                <a:latin typeface="Symbol"/>
                <a:cs typeface="Symbol"/>
              </a:rPr>
              <a:t></a:t>
            </a:r>
            <a:r>
              <a:rPr sz="3075" spc="-156" baseline="4242" dirty="0" smtClean="0">
                <a:latin typeface="Times New Roman"/>
                <a:cs typeface="Times New Roman"/>
              </a:rPr>
              <a:t> </a:t>
            </a:r>
            <a:r>
              <a:rPr sz="3075" spc="0" baseline="1327" dirty="0" smtClean="0">
                <a:latin typeface="Symbol"/>
                <a:cs typeface="Symbol"/>
              </a:rPr>
              <a:t></a:t>
            </a:r>
            <a:r>
              <a:rPr sz="3075" spc="0" baseline="1414" dirty="0" smtClean="0">
                <a:latin typeface="Times New Roman"/>
                <a:cs typeface="Times New Roman"/>
              </a:rPr>
              <a:t>  </a:t>
            </a:r>
            <a:r>
              <a:rPr sz="3075" spc="492" baseline="1414" dirty="0" smtClean="0">
                <a:latin typeface="Times New Roman"/>
                <a:cs typeface="Times New Roman"/>
              </a:rPr>
              <a:t> </a:t>
            </a:r>
            <a:r>
              <a:rPr sz="3075" spc="0" baseline="1327" dirty="0" smtClean="0">
                <a:latin typeface="Symbol"/>
                <a:cs typeface="Symbol"/>
              </a:rPr>
              <a:t></a:t>
            </a:r>
            <a:endParaRPr sz="2050">
              <a:latin typeface="Symbol"/>
              <a:cs typeface="Symbo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118994" y="4089012"/>
            <a:ext cx="135460" cy="1800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40"/>
              </a:lnSpc>
              <a:spcBef>
                <a:spcPts val="67"/>
              </a:spcBef>
            </a:pPr>
            <a:r>
              <a:rPr sz="1200" i="1" spc="0" dirty="0" smtClean="0">
                <a:latin typeface="Times New Roman"/>
                <a:cs typeface="Times New Roman"/>
              </a:rPr>
              <a:t>L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79022" y="4201271"/>
            <a:ext cx="168052" cy="2905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65"/>
              </a:lnSpc>
              <a:spcBef>
                <a:spcPts val="113"/>
              </a:spcBef>
            </a:pPr>
            <a:r>
              <a:rPr sz="2050" spc="0" dirty="0" smtClean="0">
                <a:latin typeface="Symbol"/>
                <a:cs typeface="Symbol"/>
              </a:rPr>
              <a:t></a:t>
            </a:r>
            <a:endParaRPr sz="2050">
              <a:latin typeface="Symbol"/>
              <a:cs typeface="Symbo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023608" y="4328996"/>
            <a:ext cx="186791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i="1" spc="0" dirty="0" smtClean="0">
                <a:latin typeface="Times New Roman"/>
                <a:cs typeface="Times New Roman"/>
              </a:rPr>
              <a:t>L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549179" y="4342840"/>
            <a:ext cx="746810" cy="4034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35"/>
              </a:lnSpc>
              <a:spcBef>
                <a:spcPts val="156"/>
              </a:spcBef>
            </a:pPr>
            <a:r>
              <a:rPr sz="3075" spc="0" baseline="-5309" dirty="0" smtClean="0">
                <a:latin typeface="Symbol"/>
                <a:cs typeface="Symbol"/>
              </a:rPr>
              <a:t></a:t>
            </a:r>
            <a:r>
              <a:rPr sz="3075" spc="-156" baseline="-5656" dirty="0" smtClean="0">
                <a:latin typeface="Times New Roman"/>
                <a:cs typeface="Times New Roman"/>
              </a:rPr>
              <a:t> </a:t>
            </a:r>
            <a:r>
              <a:rPr sz="3075" spc="-19" baseline="9290" dirty="0" smtClean="0">
                <a:latin typeface="Symbol"/>
                <a:cs typeface="Symbol"/>
              </a:rPr>
              <a:t></a:t>
            </a:r>
            <a:r>
              <a:rPr sz="3075" i="1" spc="-129" baseline="21210" dirty="0" smtClean="0">
                <a:latin typeface="Times New Roman"/>
                <a:cs typeface="Times New Roman"/>
              </a:rPr>
              <a:t>T</a:t>
            </a:r>
            <a:r>
              <a:rPr sz="1800" spc="0" baseline="9662" dirty="0" smtClean="0">
                <a:latin typeface="Times New Roman"/>
                <a:cs typeface="Times New Roman"/>
              </a:rPr>
              <a:t>2</a:t>
            </a:r>
            <a:r>
              <a:rPr sz="1800" spc="124" baseline="9662" dirty="0" smtClean="0">
                <a:latin typeface="Times New Roman"/>
                <a:cs typeface="Times New Roman"/>
              </a:rPr>
              <a:t> </a:t>
            </a:r>
            <a:r>
              <a:rPr sz="3075" spc="0" baseline="9290" dirty="0" smtClean="0">
                <a:latin typeface="Symbol"/>
                <a:cs typeface="Symbol"/>
              </a:rPr>
              <a:t></a:t>
            </a:r>
            <a:endParaRPr sz="2050">
              <a:latin typeface="Symbol"/>
              <a:cs typeface="Symbo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474819" y="4383315"/>
            <a:ext cx="197521" cy="2905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65"/>
              </a:lnSpc>
              <a:spcBef>
                <a:spcPts val="113"/>
              </a:spcBef>
            </a:pPr>
            <a:r>
              <a:rPr sz="2050" spc="0" dirty="0" smtClean="0">
                <a:latin typeface="Symbol"/>
                <a:cs typeface="Symbol"/>
              </a:rPr>
              <a:t></a:t>
            </a:r>
            <a:endParaRPr sz="2050">
              <a:latin typeface="Symbol"/>
              <a:cs typeface="Symbo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133522" y="4487156"/>
            <a:ext cx="135460" cy="1800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40"/>
              </a:lnSpc>
              <a:spcBef>
                <a:spcPts val="67"/>
              </a:spcBef>
            </a:pPr>
            <a:r>
              <a:rPr sz="1200" i="1" spc="0" dirty="0" smtClean="0">
                <a:latin typeface="Times New Roman"/>
                <a:cs typeface="Times New Roman"/>
              </a:rPr>
              <a:t>L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268433" y="4536598"/>
            <a:ext cx="212256" cy="2905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65"/>
              </a:lnSpc>
              <a:spcBef>
                <a:spcPts val="113"/>
              </a:spcBef>
            </a:pPr>
            <a:r>
              <a:rPr sz="2050" spc="0" dirty="0" smtClean="0">
                <a:latin typeface="Symbol"/>
                <a:cs typeface="Symbol"/>
              </a:rPr>
              <a:t></a:t>
            </a:r>
            <a:endParaRPr sz="2050">
              <a:latin typeface="Symbol"/>
              <a:cs typeface="Symbo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549179" y="4582376"/>
            <a:ext cx="1142405" cy="4188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265"/>
              </a:lnSpc>
              <a:spcBef>
                <a:spcPts val="163"/>
              </a:spcBef>
            </a:pPr>
            <a:r>
              <a:rPr sz="3075" spc="0" baseline="-5309" dirty="0" smtClean="0">
                <a:latin typeface="Symbol"/>
                <a:cs typeface="Symbol"/>
              </a:rPr>
              <a:t></a:t>
            </a:r>
            <a:r>
              <a:rPr sz="3075" spc="-156" baseline="-5656" dirty="0" smtClean="0">
                <a:latin typeface="Times New Roman"/>
                <a:cs typeface="Times New Roman"/>
              </a:rPr>
              <a:t> </a:t>
            </a:r>
            <a:r>
              <a:rPr sz="3075" spc="0" baseline="21236" dirty="0" smtClean="0">
                <a:latin typeface="Symbol"/>
                <a:cs typeface="Symbol"/>
              </a:rPr>
              <a:t></a:t>
            </a:r>
            <a:r>
              <a:rPr sz="3075" spc="0" baseline="22624" dirty="0" smtClean="0">
                <a:latin typeface="Times New Roman"/>
                <a:cs typeface="Times New Roman"/>
              </a:rPr>
              <a:t>  </a:t>
            </a:r>
            <a:r>
              <a:rPr sz="3075" spc="492" baseline="22624" dirty="0" smtClean="0">
                <a:latin typeface="Times New Roman"/>
                <a:cs typeface="Times New Roman"/>
              </a:rPr>
              <a:t> </a:t>
            </a:r>
            <a:r>
              <a:rPr sz="3075" spc="0" baseline="21236" dirty="0" smtClean="0">
                <a:latin typeface="Symbol"/>
                <a:cs typeface="Symbol"/>
              </a:rPr>
              <a:t></a:t>
            </a:r>
            <a:r>
              <a:rPr sz="3075" spc="0" baseline="22624" dirty="0" smtClean="0">
                <a:latin typeface="Times New Roman"/>
                <a:cs typeface="Times New Roman"/>
              </a:rPr>
              <a:t>   </a:t>
            </a:r>
            <a:r>
              <a:rPr sz="3075" spc="20" baseline="22624" dirty="0" smtClean="0">
                <a:latin typeface="Times New Roman"/>
                <a:cs typeface="Times New Roman"/>
              </a:rPr>
              <a:t> </a:t>
            </a:r>
            <a:r>
              <a:rPr sz="3075" spc="0" baseline="21236" dirty="0" smtClean="0">
                <a:latin typeface="Symbol"/>
                <a:cs typeface="Symbol"/>
              </a:rPr>
              <a:t></a:t>
            </a:r>
            <a:endParaRPr sz="2050">
              <a:latin typeface="Symbol"/>
              <a:cs typeface="Symbo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549179" y="4836801"/>
            <a:ext cx="361740" cy="4188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265"/>
              </a:lnSpc>
              <a:spcBef>
                <a:spcPts val="163"/>
              </a:spcBef>
            </a:pPr>
            <a:r>
              <a:rPr sz="3075" spc="0" baseline="-5309" dirty="0" smtClean="0">
                <a:latin typeface="Symbol"/>
                <a:cs typeface="Symbol"/>
              </a:rPr>
              <a:t></a:t>
            </a:r>
            <a:r>
              <a:rPr sz="3075" spc="-156" baseline="-5656" dirty="0" smtClean="0">
                <a:latin typeface="Times New Roman"/>
                <a:cs typeface="Times New Roman"/>
              </a:rPr>
              <a:t> </a:t>
            </a:r>
            <a:r>
              <a:rPr sz="3075" spc="0" baseline="21236" dirty="0" smtClean="0">
                <a:latin typeface="Symbol"/>
                <a:cs typeface="Symbol"/>
              </a:rPr>
              <a:t></a:t>
            </a:r>
            <a:endParaRPr sz="2050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143608" y="4836801"/>
            <a:ext cx="1180991" cy="6501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12700" algn="r">
              <a:lnSpc>
                <a:spcPts val="1985"/>
              </a:lnSpc>
              <a:spcBef>
                <a:spcPts val="99"/>
              </a:spcBef>
            </a:pPr>
            <a:r>
              <a:rPr sz="3075" spc="0" baseline="-6636" dirty="0" smtClean="0">
                <a:latin typeface="Symbol"/>
                <a:cs typeface="Symbol"/>
              </a:rPr>
              <a:t></a:t>
            </a:r>
            <a:endParaRPr sz="2050">
              <a:latin typeface="Symbol"/>
              <a:cs typeface="Symbol"/>
            </a:endParaRPr>
          </a:p>
          <a:p>
            <a:pPr marR="12700" algn="r">
              <a:lnSpc>
                <a:spcPts val="3135"/>
              </a:lnSpc>
              <a:spcBef>
                <a:spcPts val="57"/>
              </a:spcBef>
            </a:pPr>
            <a:r>
              <a:rPr sz="3075" spc="0" baseline="9290" dirty="0" smtClean="0">
                <a:latin typeface="Symbol"/>
                <a:cs typeface="Symbol"/>
              </a:rPr>
              <a:t></a:t>
            </a:r>
            <a:r>
              <a:rPr sz="3075" spc="-106" baseline="9898" dirty="0" smtClean="0">
                <a:latin typeface="Times New Roman"/>
                <a:cs typeface="Times New Roman"/>
              </a:rPr>
              <a:t> </a:t>
            </a:r>
            <a:r>
              <a:rPr sz="3075" i="1" spc="-9" baseline="9898" dirty="0" smtClean="0">
                <a:latin typeface="Times New Roman"/>
                <a:cs typeface="Times New Roman"/>
              </a:rPr>
              <a:t>h</a:t>
            </a:r>
            <a:r>
              <a:rPr sz="3075" i="1" spc="-150" baseline="9898" dirty="0" smtClean="0">
                <a:latin typeface="Times New Roman"/>
                <a:cs typeface="Times New Roman"/>
              </a:rPr>
              <a:t>T</a:t>
            </a:r>
            <a:r>
              <a:rPr sz="1800" spc="0" baseline="-9069" dirty="0" smtClean="0">
                <a:latin typeface="Symbol"/>
                <a:cs typeface="Symbol"/>
              </a:rPr>
              <a:t></a:t>
            </a:r>
            <a:r>
              <a:rPr sz="1800" spc="125" baseline="-9662" dirty="0" smtClean="0">
                <a:latin typeface="Times New Roman"/>
                <a:cs typeface="Times New Roman"/>
              </a:rPr>
              <a:t> </a:t>
            </a:r>
            <a:r>
              <a:rPr sz="3300" spc="59" dirty="0" smtClean="0">
                <a:latin typeface="Symbol"/>
                <a:cs typeface="Symbol"/>
              </a:rPr>
              <a:t></a:t>
            </a:r>
            <a:r>
              <a:rPr sz="3075" spc="0" baseline="17254" dirty="0" smtClean="0">
                <a:latin typeface="Symbol"/>
                <a:cs typeface="Symbol"/>
              </a:rPr>
              <a:t></a:t>
            </a:r>
            <a:endParaRPr sz="2050">
              <a:latin typeface="Symbol"/>
              <a:cs typeface="Symbo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694154" y="5040633"/>
            <a:ext cx="1463434" cy="4556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565"/>
              </a:lnSpc>
              <a:spcBef>
                <a:spcPts val="178"/>
              </a:spcBef>
            </a:pPr>
            <a:r>
              <a:rPr sz="3075" spc="-1039" baseline="17254" dirty="0" smtClean="0">
                <a:latin typeface="Symbol"/>
                <a:cs typeface="Symbol"/>
              </a:rPr>
              <a:t></a:t>
            </a:r>
            <a:r>
              <a:rPr sz="3075" spc="-84" baseline="-6636" dirty="0" smtClean="0">
                <a:latin typeface="Symbol"/>
                <a:cs typeface="Symbol"/>
              </a:rPr>
              <a:t></a:t>
            </a:r>
            <a:r>
              <a:rPr sz="3075" i="1" spc="-94" baseline="8484" dirty="0" smtClean="0">
                <a:latin typeface="Times New Roman"/>
                <a:cs typeface="Times New Roman"/>
              </a:rPr>
              <a:t>T</a:t>
            </a:r>
            <a:r>
              <a:rPr sz="1800" i="1" spc="0" baseline="-12078" dirty="0" smtClean="0">
                <a:latin typeface="Times New Roman"/>
                <a:cs typeface="Times New Roman"/>
              </a:rPr>
              <a:t>L</a:t>
            </a:r>
            <a:r>
              <a:rPr sz="1800" i="1" spc="86" baseline="-12078" dirty="0" smtClean="0">
                <a:latin typeface="Times New Roman"/>
                <a:cs typeface="Times New Roman"/>
              </a:rPr>
              <a:t> </a:t>
            </a:r>
            <a:r>
              <a:rPr sz="3075" spc="-1039" baseline="17254" dirty="0" smtClean="0">
                <a:latin typeface="Symbol"/>
                <a:cs typeface="Symbol"/>
              </a:rPr>
              <a:t></a:t>
            </a:r>
            <a:r>
              <a:rPr sz="3075" spc="0" baseline="-6636" dirty="0" smtClean="0">
                <a:latin typeface="Symbol"/>
                <a:cs typeface="Symbol"/>
              </a:rPr>
              <a:t></a:t>
            </a:r>
            <a:r>
              <a:rPr sz="3075" spc="0" baseline="-7070" dirty="0" smtClean="0">
                <a:latin typeface="Times New Roman"/>
                <a:cs typeface="Times New Roman"/>
              </a:rPr>
              <a:t>   </a:t>
            </a:r>
            <a:r>
              <a:rPr sz="3075" spc="20" baseline="-7070" dirty="0" smtClean="0">
                <a:latin typeface="Times New Roman"/>
                <a:cs typeface="Times New Roman"/>
              </a:rPr>
              <a:t> </a:t>
            </a:r>
            <a:r>
              <a:rPr sz="3075" spc="-14" baseline="17254" dirty="0" smtClean="0">
                <a:latin typeface="Symbol"/>
                <a:cs typeface="Symbol"/>
              </a:rPr>
              <a:t></a:t>
            </a:r>
            <a:r>
              <a:rPr sz="3300" spc="0" dirty="0" smtClean="0">
                <a:latin typeface="Symbol"/>
                <a:cs typeface="Symbol"/>
              </a:rPr>
              <a:t></a:t>
            </a:r>
            <a:r>
              <a:rPr sz="3300" spc="-589" dirty="0" smtClean="0">
                <a:latin typeface="Times New Roman"/>
                <a:cs typeface="Times New Roman"/>
              </a:rPr>
              <a:t> </a:t>
            </a:r>
            <a:r>
              <a:rPr sz="3075" i="1" spc="-119" baseline="8484" dirty="0" smtClean="0">
                <a:latin typeface="Times New Roman"/>
                <a:cs typeface="Times New Roman"/>
              </a:rPr>
              <a:t>R</a:t>
            </a:r>
            <a:r>
              <a:rPr sz="1800" i="1" spc="-14" baseline="-12078" dirty="0" smtClean="0">
                <a:latin typeface="Times New Roman"/>
                <a:cs typeface="Times New Roman"/>
              </a:rPr>
              <a:t>QL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546784" y="5072557"/>
            <a:ext cx="566746" cy="3919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10"/>
              </a:lnSpc>
              <a:spcBef>
                <a:spcPts val="150"/>
              </a:spcBef>
            </a:pPr>
            <a:r>
              <a:rPr sz="2750" dirty="0" smtClean="0">
                <a:latin typeface="Symbol"/>
                <a:cs typeface="Symbol"/>
              </a:rPr>
              <a:t></a:t>
            </a:r>
            <a:r>
              <a:rPr sz="4125" spc="-454" baseline="1054" dirty="0" smtClean="0">
                <a:latin typeface="Times New Roman"/>
                <a:cs typeface="Times New Roman"/>
              </a:rPr>
              <a:t> </a:t>
            </a:r>
            <a:r>
              <a:rPr sz="3075" i="1" spc="0" baseline="5656" dirty="0" smtClean="0">
                <a:latin typeface="Times New Roman"/>
                <a:cs typeface="Times New Roman"/>
              </a:rPr>
              <a:t>K</a:t>
            </a:r>
            <a:r>
              <a:rPr sz="3075" i="1" spc="-384" baseline="5656" dirty="0" smtClean="0">
                <a:latin typeface="Times New Roman"/>
                <a:cs typeface="Times New Roman"/>
              </a:rPr>
              <a:t> </a:t>
            </a:r>
            <a:r>
              <a:rPr sz="1800" i="1" spc="0" baseline="-16909" dirty="0" smtClean="0">
                <a:latin typeface="Times New Roman"/>
                <a:cs typeface="Times New Roman"/>
              </a:rPr>
              <a:t>LL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107328" y="5072557"/>
            <a:ext cx="631786" cy="4364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10"/>
              </a:lnSpc>
              <a:spcBef>
                <a:spcPts val="170"/>
              </a:spcBef>
            </a:pPr>
            <a:r>
              <a:rPr sz="3075" spc="0" baseline="13272" dirty="0" smtClean="0">
                <a:latin typeface="Symbol"/>
                <a:cs typeface="Symbol"/>
              </a:rPr>
              <a:t></a:t>
            </a:r>
            <a:r>
              <a:rPr sz="3075" spc="-106" baseline="14140" dirty="0" smtClean="0">
                <a:latin typeface="Times New Roman"/>
                <a:cs typeface="Times New Roman"/>
              </a:rPr>
              <a:t> </a:t>
            </a:r>
            <a:r>
              <a:rPr sz="3075" i="1" spc="0" baseline="14140" dirty="0" smtClean="0">
                <a:latin typeface="Times New Roman"/>
                <a:cs typeface="Times New Roman"/>
              </a:rPr>
              <a:t>h</a:t>
            </a:r>
            <a:r>
              <a:rPr sz="3075" i="1" spc="-384" baseline="14140" dirty="0" smtClean="0">
                <a:latin typeface="Times New Roman"/>
                <a:cs typeface="Times New Roman"/>
              </a:rPr>
              <a:t> </a:t>
            </a:r>
            <a:r>
              <a:rPr sz="4125" spc="69" baseline="6925" dirty="0" smtClean="0">
                <a:latin typeface="Symbol"/>
                <a:cs typeface="Symbol"/>
              </a:rPr>
              <a:t></a:t>
            </a:r>
            <a:r>
              <a:rPr sz="3075" spc="0" baseline="-6636" dirty="0" smtClean="0">
                <a:latin typeface="Symbol"/>
                <a:cs typeface="Symbol"/>
              </a:rPr>
              <a:t></a:t>
            </a:r>
            <a:endParaRPr sz="2050">
              <a:latin typeface="Symbol"/>
              <a:cs typeface="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79022" y="5126869"/>
            <a:ext cx="556999" cy="3821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70"/>
              </a:lnSpc>
              <a:spcBef>
                <a:spcPts val="148"/>
              </a:spcBef>
            </a:pPr>
            <a:r>
              <a:rPr sz="3075" baseline="-3981" dirty="0" smtClean="0">
                <a:latin typeface="Symbol"/>
                <a:cs typeface="Symbol"/>
              </a:rPr>
              <a:t></a:t>
            </a:r>
            <a:r>
              <a:rPr sz="3075" spc="-364" baseline="-4242" dirty="0" smtClean="0">
                <a:latin typeface="Times New Roman"/>
                <a:cs typeface="Times New Roman"/>
              </a:rPr>
              <a:t> </a:t>
            </a:r>
            <a:r>
              <a:rPr sz="3075" i="1" spc="125" baseline="16968" dirty="0" smtClean="0">
                <a:latin typeface="Times New Roman"/>
                <a:cs typeface="Times New Roman"/>
              </a:rPr>
              <a:t>K</a:t>
            </a:r>
            <a:r>
              <a:rPr sz="1800" i="1" spc="-29" baseline="2415" dirty="0" smtClean="0">
                <a:latin typeface="Times New Roman"/>
                <a:cs typeface="Times New Roman"/>
              </a:rPr>
              <a:t>L</a:t>
            </a:r>
            <a:r>
              <a:rPr sz="1800" spc="0" baseline="2415" dirty="0" smtClean="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431532" y="5126869"/>
            <a:ext cx="445805" cy="3376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0"/>
              </a:lnSpc>
              <a:spcBef>
                <a:spcPts val="129"/>
              </a:spcBef>
            </a:pPr>
            <a:r>
              <a:rPr sz="3075" i="1" spc="129" baseline="8484" dirty="0" smtClean="0">
                <a:latin typeface="Times New Roman"/>
                <a:cs typeface="Times New Roman"/>
              </a:rPr>
              <a:t>K</a:t>
            </a:r>
            <a:r>
              <a:rPr sz="1800" i="1" spc="0" baseline="-12078" dirty="0" smtClean="0">
                <a:latin typeface="Times New Roman"/>
                <a:cs typeface="Times New Roman"/>
              </a:rPr>
              <a:t>L</a:t>
            </a:r>
            <a:r>
              <a:rPr sz="1800" i="1" spc="-189" baseline="-12078" dirty="0" smtClean="0">
                <a:latin typeface="Times New Roman"/>
                <a:cs typeface="Times New Roman"/>
              </a:rPr>
              <a:t> </a:t>
            </a:r>
            <a:r>
              <a:rPr sz="1800" spc="0" baseline="-12078" dirty="0" smtClean="0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093127" y="5126869"/>
            <a:ext cx="264896" cy="2905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25"/>
              </a:lnSpc>
              <a:spcBef>
                <a:spcPts val="111"/>
              </a:spcBef>
            </a:pPr>
            <a:r>
              <a:rPr sz="2050" spc="-4" dirty="0" smtClean="0">
                <a:latin typeface="Times New Roman"/>
                <a:cs typeface="Times New Roman"/>
              </a:rPr>
              <a:t>...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75781" y="5261023"/>
            <a:ext cx="197521" cy="2905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65"/>
              </a:lnSpc>
              <a:spcBef>
                <a:spcPts val="113"/>
              </a:spcBef>
            </a:pPr>
            <a:r>
              <a:rPr sz="2050" spc="0" dirty="0" smtClean="0">
                <a:latin typeface="Symbol"/>
                <a:cs typeface="Symbol"/>
              </a:rPr>
              <a:t></a:t>
            </a:r>
            <a:endParaRPr sz="205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855074" y="5261023"/>
            <a:ext cx="197521" cy="2905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65"/>
              </a:lnSpc>
              <a:spcBef>
                <a:spcPts val="113"/>
              </a:spcBef>
            </a:pPr>
            <a:r>
              <a:rPr sz="2050" spc="0" dirty="0" smtClean="0">
                <a:latin typeface="Symbol"/>
                <a:cs typeface="Symbol"/>
              </a:rPr>
              <a:t></a:t>
            </a:r>
            <a:endParaRPr sz="205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1342" y="5909322"/>
            <a:ext cx="4422697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5"/>
              </a:lnSpc>
              <a:spcBef>
                <a:spcPts val="107"/>
              </a:spcBef>
            </a:pPr>
            <a:r>
              <a:rPr sz="2000" b="1" u="heavy" spc="0" dirty="0" smtClean="0">
                <a:solidFill>
                  <a:srgbClr val="CC6600"/>
                </a:solidFill>
                <a:latin typeface="Arial Narrow"/>
                <a:cs typeface="Arial Narrow"/>
              </a:rPr>
              <a:t>No</a:t>
            </a:r>
            <a:r>
              <a:rPr sz="2000" b="1" u="heavy" spc="9" dirty="0" smtClean="0">
                <a:solidFill>
                  <a:srgbClr val="CC6600"/>
                </a:solidFill>
                <a:latin typeface="Arial Narrow"/>
                <a:cs typeface="Arial Narrow"/>
              </a:rPr>
              <a:t>t</a:t>
            </a:r>
            <a:r>
              <a:rPr sz="2000" b="1" u="heavy" spc="0" dirty="0" smtClean="0">
                <a:solidFill>
                  <a:srgbClr val="CC6600"/>
                </a:solidFill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:</a:t>
            </a:r>
            <a:r>
              <a:rPr sz="2000" spc="-3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Ma</a:t>
            </a:r>
            <a:r>
              <a:rPr sz="2000" spc="-9" dirty="0" smtClean="0">
                <a:latin typeface="Arial Narrow"/>
                <a:cs typeface="Arial Narrow"/>
              </a:rPr>
              <a:t>k</a:t>
            </a:r>
            <a:r>
              <a:rPr sz="2000" spc="0" dirty="0" smtClean="0">
                <a:latin typeface="Arial Narrow"/>
                <a:cs typeface="Arial Narrow"/>
              </a:rPr>
              <a:t>e </a:t>
            </a:r>
            <a:r>
              <a:rPr sz="2000" spc="-9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ure that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y</a:t>
            </a:r>
            <a:r>
              <a:rPr sz="2000" spc="-9" dirty="0" smtClean="0">
                <a:latin typeface="Arial Narrow"/>
                <a:cs typeface="Arial Narrow"/>
              </a:rPr>
              <a:t>o</a:t>
            </a:r>
            <a:r>
              <a:rPr sz="2000" spc="0" dirty="0" smtClean="0">
                <a:latin typeface="Arial Narrow"/>
                <a:cs typeface="Arial Narrow"/>
              </a:rPr>
              <a:t>u u</a:t>
            </a:r>
            <a:r>
              <a:rPr sz="2000" spc="-9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e a </a:t>
            </a:r>
            <a:r>
              <a:rPr sz="2000" spc="-9" dirty="0" smtClean="0">
                <a:latin typeface="Arial Narrow"/>
                <a:cs typeface="Arial Narrow"/>
              </a:rPr>
              <a:t>c</a:t>
            </a:r>
            <a:r>
              <a:rPr sz="2000" spc="0" dirty="0" smtClean="0">
                <a:latin typeface="Arial Narrow"/>
                <a:cs typeface="Arial Narrow"/>
              </a:rPr>
              <a:t>on</a:t>
            </a:r>
            <a:r>
              <a:rPr sz="2000" spc="-9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i</a:t>
            </a:r>
            <a:r>
              <a:rPr sz="2000" spc="-9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tent unit.</a:t>
            </a:r>
            <a:endParaRPr sz="2000">
              <a:latin typeface="Arial Narrow"/>
              <a:cs typeface="Arial Narro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469126" y="1847850"/>
            <a:ext cx="54482" cy="21328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6523608" y="1847850"/>
            <a:ext cx="1101775" cy="21328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6469126" y="3980688"/>
            <a:ext cx="54482" cy="2574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6523608" y="3980688"/>
            <a:ext cx="1101775" cy="2574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6469126" y="4238117"/>
            <a:ext cx="54482" cy="552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6523608" y="4238117"/>
            <a:ext cx="1101775" cy="552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/>
          <p:nvPr/>
        </p:nvSpPr>
        <p:spPr>
          <a:xfrm>
            <a:off x="556666" y="260786"/>
            <a:ext cx="6820490" cy="19072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3941">
              <a:lnSpc>
                <a:spcPts val="1939"/>
              </a:lnSpc>
              <a:spcBef>
                <a:spcPts val="97"/>
              </a:spcBef>
            </a:pPr>
            <a:endParaRPr sz="1800" dirty="0">
              <a:latin typeface="Arial"/>
              <a:cs typeface="Arial"/>
            </a:endParaRPr>
          </a:p>
          <a:p>
            <a:pPr marL="116027" marR="43941">
              <a:lnSpc>
                <a:spcPct val="95621"/>
              </a:lnSpc>
              <a:spcBef>
                <a:spcPts val="1237"/>
              </a:spcBef>
            </a:pPr>
            <a:r>
              <a:rPr sz="2400" spc="0" dirty="0" smtClean="0">
                <a:solidFill>
                  <a:srgbClr val="CC0000"/>
                </a:solidFill>
                <a:latin typeface="Arial Narrow"/>
                <a:cs typeface="Arial Narrow"/>
              </a:rPr>
              <a:t>The</a:t>
            </a:r>
            <a:r>
              <a:rPr sz="2400" spc="-4" dirty="0" smtClean="0">
                <a:solidFill>
                  <a:srgbClr val="CC0000"/>
                </a:solidFill>
                <a:latin typeface="Arial Narrow"/>
                <a:cs typeface="Arial Narrow"/>
              </a:rPr>
              <a:t> </a:t>
            </a:r>
            <a:r>
              <a:rPr sz="2400" spc="0" dirty="0" smtClean="0">
                <a:solidFill>
                  <a:srgbClr val="CC0000"/>
                </a:solidFill>
                <a:latin typeface="Arial Narrow"/>
                <a:cs typeface="Arial Narrow"/>
              </a:rPr>
              <a:t>Heat</a:t>
            </a:r>
            <a:r>
              <a:rPr sz="2400" spc="24" dirty="0" smtClean="0">
                <a:solidFill>
                  <a:srgbClr val="CC0000"/>
                </a:solidFill>
                <a:latin typeface="Arial Narrow"/>
                <a:cs typeface="Arial Narrow"/>
              </a:rPr>
              <a:t> </a:t>
            </a:r>
            <a:r>
              <a:rPr sz="2400" spc="0" dirty="0" smtClean="0">
                <a:solidFill>
                  <a:srgbClr val="CC0000"/>
                </a:solidFill>
                <a:latin typeface="Arial Narrow"/>
                <a:cs typeface="Arial Narrow"/>
              </a:rPr>
              <a:t>Fl</a:t>
            </a:r>
            <a:r>
              <a:rPr sz="2400" spc="-9" dirty="0" smtClean="0">
                <a:solidFill>
                  <a:srgbClr val="CC0000"/>
                </a:solidFill>
                <a:latin typeface="Arial Narrow"/>
                <a:cs typeface="Arial Narrow"/>
              </a:rPr>
              <a:t>u</a:t>
            </a:r>
            <a:r>
              <a:rPr sz="2400" spc="0" dirty="0" smtClean="0">
                <a:solidFill>
                  <a:srgbClr val="CC0000"/>
                </a:solidFill>
                <a:latin typeface="Arial Narrow"/>
                <a:cs typeface="Arial Narrow"/>
              </a:rPr>
              <a:t>x</a:t>
            </a:r>
            <a:endParaRPr sz="2400" dirty="0">
              <a:latin typeface="Arial Narrow"/>
              <a:cs typeface="Arial Narrow"/>
            </a:endParaRPr>
          </a:p>
          <a:p>
            <a:pPr marL="116027">
              <a:lnSpc>
                <a:spcPct val="95825"/>
              </a:lnSpc>
              <a:spcBef>
                <a:spcPts val="737"/>
              </a:spcBef>
            </a:pPr>
            <a:r>
              <a:rPr sz="2000" spc="0" dirty="0" smtClean="0">
                <a:latin typeface="Arial Narrow"/>
                <a:cs typeface="Arial Narrow"/>
              </a:rPr>
              <a:t>Once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temp</a:t>
            </a:r>
            <a:r>
              <a:rPr sz="2000" spc="-9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rature</a:t>
            </a:r>
            <a:r>
              <a:rPr sz="2000" spc="-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d</a:t>
            </a:r>
            <a:r>
              <a:rPr sz="2000" spc="-4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s</a:t>
            </a:r>
            <a:r>
              <a:rPr sz="2000" spc="-4" dirty="0" smtClean="0">
                <a:latin typeface="Arial Narrow"/>
                <a:cs typeface="Arial Narrow"/>
              </a:rPr>
              <a:t>t</a:t>
            </a:r>
            <a:r>
              <a:rPr sz="2000" spc="0" dirty="0" smtClean="0">
                <a:latin typeface="Arial Narrow"/>
                <a:cs typeface="Arial Narrow"/>
              </a:rPr>
              <a:t>ribut</a:t>
            </a:r>
            <a:r>
              <a:rPr sz="2000" spc="-9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on w</a:t>
            </a:r>
            <a:r>
              <a:rPr sz="2000" spc="-9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th</a:t>
            </a:r>
            <a:r>
              <a:rPr sz="2000" spc="-9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n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wall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is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-4" dirty="0" smtClean="0">
                <a:latin typeface="Arial Narrow"/>
                <a:cs typeface="Arial Narrow"/>
              </a:rPr>
              <a:t>k</a:t>
            </a:r>
            <a:r>
              <a:rPr sz="2000" spc="0" dirty="0" smtClean="0">
                <a:latin typeface="Arial Narrow"/>
                <a:cs typeface="Arial Narrow"/>
              </a:rPr>
              <a:t>nown, </a:t>
            </a:r>
            <a:r>
              <a:rPr sz="2000" spc="-4" dirty="0" smtClean="0">
                <a:latin typeface="Arial Narrow"/>
                <a:cs typeface="Arial Narrow"/>
              </a:rPr>
              <a:t>t</a:t>
            </a:r>
            <a:r>
              <a:rPr sz="2000" spc="0" dirty="0" smtClean="0">
                <a:latin typeface="Arial Narrow"/>
                <a:cs typeface="Arial Narrow"/>
              </a:rPr>
              <a:t>he</a:t>
            </a:r>
            <a:r>
              <a:rPr sz="2000" spc="-4" dirty="0" smtClean="0">
                <a:latin typeface="Arial Narrow"/>
                <a:cs typeface="Arial Narrow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he</a:t>
            </a:r>
            <a:r>
              <a:rPr sz="2000" i="1" spc="9" dirty="0" smtClean="0">
                <a:latin typeface="Times New Roman"/>
                <a:cs typeface="Times New Roman"/>
              </a:rPr>
              <a:t>a</a:t>
            </a:r>
            <a:r>
              <a:rPr sz="2000" i="1" spc="0" dirty="0" smtClean="0">
                <a:latin typeface="Times New Roman"/>
                <a:cs typeface="Times New Roman"/>
              </a:rPr>
              <a:t>t</a:t>
            </a:r>
            <a:r>
              <a:rPr sz="2000" i="1" spc="-14" dirty="0" smtClean="0">
                <a:latin typeface="Times New Roman"/>
                <a:cs typeface="Times New Roman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f</a:t>
            </a:r>
            <a:r>
              <a:rPr sz="2000" i="1" spc="-9" dirty="0" smtClean="0">
                <a:latin typeface="Times New Roman"/>
                <a:cs typeface="Times New Roman"/>
              </a:rPr>
              <a:t>l</a:t>
            </a:r>
            <a:r>
              <a:rPr sz="2000" i="1" spc="0" dirty="0" smtClean="0">
                <a:latin typeface="Times New Roman"/>
                <a:cs typeface="Times New Roman"/>
              </a:rPr>
              <a:t>ux</a:t>
            </a:r>
            <a:endParaRPr sz="2000" dirty="0">
              <a:latin typeface="Times New Roman"/>
              <a:cs typeface="Times New Roman"/>
            </a:endParaRPr>
          </a:p>
          <a:p>
            <a:pPr marL="116027" marR="43941">
              <a:lnSpc>
                <a:spcPct val="95825"/>
              </a:lnSpc>
              <a:spcBef>
                <a:spcPts val="90"/>
              </a:spcBef>
            </a:pPr>
            <a:r>
              <a:rPr sz="2000" spc="0" dirty="0" smtClean="0">
                <a:latin typeface="Arial Narrow"/>
                <a:cs typeface="Arial Narrow"/>
              </a:rPr>
              <a:t>through</a:t>
            </a:r>
            <a:r>
              <a:rPr sz="2000" spc="-2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wall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-4" dirty="0" smtClean="0">
                <a:latin typeface="Arial Narrow"/>
                <a:cs typeface="Arial Narrow"/>
              </a:rPr>
              <a:t>c</a:t>
            </a:r>
            <a:r>
              <a:rPr sz="2000" spc="0" dirty="0" smtClean="0">
                <a:latin typeface="Arial Narrow"/>
                <a:cs typeface="Arial Narrow"/>
              </a:rPr>
              <a:t>an </a:t>
            </a:r>
            <a:r>
              <a:rPr sz="2000" spc="-4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a</a:t>
            </a:r>
            <a:r>
              <a:rPr sz="2000" spc="-9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i</a:t>
            </a:r>
            <a:r>
              <a:rPr sz="2000" spc="-9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y</a:t>
            </a:r>
            <a:r>
              <a:rPr sz="2000" spc="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be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det</a:t>
            </a:r>
            <a:r>
              <a:rPr sz="2000" spc="-4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rmined</a:t>
            </a:r>
            <a:r>
              <a:rPr sz="2000" spc="-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u</a:t>
            </a:r>
            <a:r>
              <a:rPr sz="2000" spc="-9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i</a:t>
            </a:r>
            <a:r>
              <a:rPr sz="2000" spc="-4" dirty="0" smtClean="0">
                <a:latin typeface="Arial Narrow"/>
                <a:cs typeface="Arial Narrow"/>
              </a:rPr>
              <a:t>n</a:t>
            </a:r>
            <a:r>
              <a:rPr sz="2000" spc="0" dirty="0" smtClean="0">
                <a:latin typeface="Arial Narrow"/>
                <a:cs typeface="Arial Narrow"/>
              </a:rPr>
              <a:t>g</a:t>
            </a:r>
            <a:r>
              <a:rPr sz="2000" spc="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Fo</a:t>
            </a:r>
            <a:r>
              <a:rPr sz="2000" i="1" spc="9" dirty="0" smtClean="0">
                <a:latin typeface="Times New Roman"/>
                <a:cs typeface="Times New Roman"/>
              </a:rPr>
              <a:t>u</a:t>
            </a:r>
            <a:r>
              <a:rPr sz="2000" i="1" spc="0" dirty="0" smtClean="0">
                <a:latin typeface="Times New Roman"/>
                <a:cs typeface="Times New Roman"/>
              </a:rPr>
              <a:t>ri</a:t>
            </a:r>
            <a:r>
              <a:rPr sz="2000" i="1" spc="-4" dirty="0" smtClean="0">
                <a:latin typeface="Times New Roman"/>
                <a:cs typeface="Times New Roman"/>
              </a:rPr>
              <a:t>e</a:t>
            </a:r>
            <a:r>
              <a:rPr sz="2000" i="1" spc="69" dirty="0" smtClean="0">
                <a:latin typeface="Times New Roman"/>
                <a:cs typeface="Times New Roman"/>
              </a:rPr>
              <a:t>r</a:t>
            </a:r>
            <a:r>
              <a:rPr sz="2000" i="1" spc="-244" dirty="0" smtClean="0">
                <a:latin typeface="Times New Roman"/>
                <a:cs typeface="Times New Roman"/>
              </a:rPr>
              <a:t>’</a:t>
            </a:r>
            <a:r>
              <a:rPr sz="2000" i="1" spc="0" dirty="0" smtClean="0">
                <a:latin typeface="Times New Roman"/>
                <a:cs typeface="Times New Roman"/>
              </a:rPr>
              <a:t>s</a:t>
            </a:r>
            <a:r>
              <a:rPr sz="2000" i="1" spc="-44" dirty="0" smtClean="0">
                <a:latin typeface="Times New Roman"/>
                <a:cs typeface="Times New Roman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law</a:t>
            </a:r>
            <a:r>
              <a:rPr sz="2000" spc="0" dirty="0" smtClean="0">
                <a:latin typeface="Arial Narrow"/>
                <a:cs typeface="Arial Narrow"/>
              </a:rPr>
              <a:t>.</a:t>
            </a:r>
            <a:endParaRPr sz="2000" dirty="0">
              <a:latin typeface="Arial Narrow"/>
              <a:cs typeface="Arial Narrow"/>
            </a:endParaRPr>
          </a:p>
          <a:p>
            <a:pPr marL="116027" marR="43941">
              <a:lnSpc>
                <a:spcPct val="95621"/>
              </a:lnSpc>
              <a:spcBef>
                <a:spcPts val="1200"/>
              </a:spcBef>
            </a:pPr>
            <a:r>
              <a:rPr sz="2000" spc="-29" dirty="0" smtClean="0">
                <a:latin typeface="Arial Narrow"/>
                <a:cs typeface="Arial Narrow"/>
              </a:rPr>
              <a:t>W</a:t>
            </a:r>
            <a:r>
              <a:rPr sz="2000" spc="0" dirty="0" smtClean="0">
                <a:latin typeface="Arial Narrow"/>
                <a:cs typeface="Arial Narrow"/>
              </a:rPr>
              <a:t>e</a:t>
            </a:r>
            <a:r>
              <a:rPr sz="2000" spc="-25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ha</a:t>
            </a:r>
            <a:r>
              <a:rPr sz="2000" spc="-14" dirty="0" smtClean="0">
                <a:latin typeface="Arial Narrow"/>
                <a:cs typeface="Arial Narrow"/>
              </a:rPr>
              <a:t>v</a:t>
            </a:r>
            <a:r>
              <a:rPr sz="2000" spc="0" dirty="0" smtClean="0">
                <a:latin typeface="Arial Narrow"/>
                <a:cs typeface="Arial Narrow"/>
              </a:rPr>
              <a:t>e,</a:t>
            </a:r>
            <a:endParaRPr sz="2000" dirty="0">
              <a:latin typeface="Arial Narrow"/>
              <a:cs typeface="Arial Narro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969580" y="2226557"/>
            <a:ext cx="846126" cy="5326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90"/>
              </a:lnSpc>
              <a:spcBef>
                <a:spcPts val="209"/>
              </a:spcBef>
            </a:pPr>
            <a:r>
              <a:rPr sz="3150" spc="-144" baseline="-1380" dirty="0" smtClean="0">
                <a:latin typeface="Times New Roman"/>
                <a:cs typeface="Times New Roman"/>
              </a:rPr>
              <a:t>1</a:t>
            </a:r>
            <a:r>
              <a:rPr sz="4350" spc="0" baseline="-3752" dirty="0" smtClean="0">
                <a:latin typeface="Symbol"/>
                <a:cs typeface="Symbol"/>
              </a:rPr>
              <a:t></a:t>
            </a:r>
            <a:r>
              <a:rPr sz="4350" spc="-534" baseline="-3998" dirty="0" smtClean="0">
                <a:latin typeface="Times New Roman"/>
                <a:cs typeface="Times New Roman"/>
              </a:rPr>
              <a:t> </a:t>
            </a:r>
            <a:r>
              <a:rPr sz="3150" spc="19" baseline="36278" dirty="0" smtClean="0">
                <a:latin typeface="Symbol"/>
                <a:cs typeface="Symbol"/>
              </a:rPr>
              <a:t></a:t>
            </a:r>
            <a:r>
              <a:rPr sz="3150" i="1" spc="-279" baseline="42791" dirty="0" smtClean="0">
                <a:latin typeface="Times New Roman"/>
                <a:cs typeface="Times New Roman"/>
              </a:rPr>
              <a:t>T</a:t>
            </a:r>
            <a:r>
              <a:rPr sz="1800" spc="0" baseline="48313" dirty="0" smtClean="0">
                <a:latin typeface="Times New Roman"/>
                <a:cs typeface="Times New Roman"/>
              </a:rPr>
              <a:t>1</a:t>
            </a:r>
            <a:r>
              <a:rPr sz="1800" spc="87" baseline="48313" dirty="0" smtClean="0">
                <a:latin typeface="Times New Roman"/>
                <a:cs typeface="Times New Roman"/>
              </a:rPr>
              <a:t> </a:t>
            </a:r>
            <a:r>
              <a:rPr sz="3150" spc="0" baseline="36278" dirty="0" smtClean="0">
                <a:latin typeface="Symbol"/>
                <a:cs typeface="Symbol"/>
              </a:rPr>
              <a:t></a:t>
            </a:r>
            <a:endParaRPr sz="2100" dirty="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189465" y="2257483"/>
            <a:ext cx="203031" cy="2947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60"/>
              </a:lnSpc>
              <a:spcBef>
                <a:spcPts val="113"/>
              </a:spcBef>
            </a:pPr>
            <a:r>
              <a:rPr sz="2100" u="sng" spc="0" dirty="0" smtClean="0">
                <a:latin typeface="Times New Roman"/>
                <a:cs typeface="Times New Roman"/>
              </a:rPr>
              <a:t>1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313983" y="2365442"/>
            <a:ext cx="1536538" cy="3937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00"/>
              </a:lnSpc>
              <a:spcBef>
                <a:spcPts val="155"/>
              </a:spcBef>
            </a:pPr>
            <a:r>
              <a:rPr sz="3150" i="1" spc="0" baseline="5521" dirty="0" smtClean="0">
                <a:latin typeface="Times New Roman"/>
                <a:cs typeface="Times New Roman"/>
              </a:rPr>
              <a:t>q</a:t>
            </a:r>
            <a:r>
              <a:rPr sz="3150" i="1" spc="6" baseline="5521" dirty="0" smtClean="0">
                <a:latin typeface="Times New Roman"/>
                <a:cs typeface="Times New Roman"/>
              </a:rPr>
              <a:t> </a:t>
            </a:r>
            <a:r>
              <a:rPr sz="3150" spc="0" baseline="5182" dirty="0" smtClean="0">
                <a:latin typeface="Symbol"/>
                <a:cs typeface="Symbol"/>
              </a:rPr>
              <a:t></a:t>
            </a:r>
            <a:r>
              <a:rPr sz="3150" spc="-20" baseline="5521" dirty="0" smtClean="0">
                <a:latin typeface="Times New Roman"/>
                <a:cs typeface="Times New Roman"/>
              </a:rPr>
              <a:t> </a:t>
            </a:r>
            <a:r>
              <a:rPr sz="3150" spc="39" baseline="5182" dirty="0" smtClean="0">
                <a:latin typeface="Symbol"/>
                <a:cs typeface="Symbol"/>
              </a:rPr>
              <a:t></a:t>
            </a:r>
            <a:r>
              <a:rPr sz="3150" i="1" spc="0" baseline="5521" dirty="0" smtClean="0">
                <a:latin typeface="Times New Roman"/>
                <a:cs typeface="Times New Roman"/>
              </a:rPr>
              <a:t>k</a:t>
            </a:r>
            <a:r>
              <a:rPr sz="3150" i="1" spc="-67" baseline="5521" dirty="0" smtClean="0">
                <a:latin typeface="Times New Roman"/>
                <a:cs typeface="Times New Roman"/>
              </a:rPr>
              <a:t> </a:t>
            </a:r>
            <a:r>
              <a:rPr sz="3150" spc="0" baseline="5182" dirty="0" smtClean="0">
                <a:latin typeface="Symbol"/>
                <a:cs typeface="Symbol"/>
              </a:rPr>
              <a:t></a:t>
            </a:r>
            <a:r>
              <a:rPr sz="3150" spc="0" baseline="5521" dirty="0" smtClean="0">
                <a:latin typeface="Times New Roman"/>
                <a:cs typeface="Times New Roman"/>
              </a:rPr>
              <a:t>  </a:t>
            </a:r>
            <a:r>
              <a:rPr sz="3150" spc="485" baseline="5521" dirty="0" smtClean="0">
                <a:latin typeface="Times New Roman"/>
                <a:cs typeface="Times New Roman"/>
              </a:rPr>
              <a:t> </a:t>
            </a:r>
            <a:r>
              <a:rPr sz="2900" spc="89" dirty="0" smtClean="0">
                <a:latin typeface="Symbol"/>
                <a:cs typeface="Symbol"/>
              </a:rPr>
              <a:t></a:t>
            </a:r>
            <a:r>
              <a:rPr sz="3150" spc="-19" baseline="5182" dirty="0" smtClean="0">
                <a:latin typeface="Symbol"/>
                <a:cs typeface="Symbol"/>
              </a:rPr>
              <a:t></a:t>
            </a:r>
            <a:r>
              <a:rPr sz="3150" spc="0" baseline="5521" dirty="0" smtClean="0">
                <a:latin typeface="Times New Roman"/>
                <a:cs typeface="Times New Roman"/>
              </a:rPr>
              <a:t>1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088128" y="2455417"/>
            <a:ext cx="570214" cy="2865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2000" dirty="0" smtClean="0">
                <a:latin typeface="Arial Narrow"/>
                <a:cs typeface="Arial Narrow"/>
              </a:rPr>
              <a:t>W/</a:t>
            </a:r>
            <a:r>
              <a:rPr sz="2000" spc="-4" dirty="0" smtClean="0">
                <a:latin typeface="Arial Narrow"/>
                <a:cs typeface="Arial Narrow"/>
              </a:rPr>
              <a:t>m</a:t>
            </a:r>
            <a:r>
              <a:rPr sz="1950" spc="0" baseline="26815" dirty="0" smtClean="0">
                <a:latin typeface="Arial Narrow"/>
                <a:cs typeface="Arial Narrow"/>
              </a:rPr>
              <a:t>2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67200" y="2438400"/>
            <a:ext cx="577824" cy="2947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00"/>
              </a:lnSpc>
              <a:spcBef>
                <a:spcPts val="115"/>
              </a:spcBef>
            </a:pPr>
            <a:r>
              <a:rPr sz="2100" spc="0" dirty="0" smtClean="0">
                <a:latin typeface="Symbol"/>
                <a:cs typeface="Symbol"/>
              </a:rPr>
              <a:t></a:t>
            </a:r>
            <a:r>
              <a:rPr sz="2100" spc="0" dirty="0" smtClean="0">
                <a:latin typeface="Times New Roman"/>
                <a:cs typeface="Times New Roman"/>
              </a:rPr>
              <a:t>  </a:t>
            </a:r>
            <a:r>
              <a:rPr sz="2100" spc="340" dirty="0" smtClean="0">
                <a:latin typeface="Times New Roman"/>
                <a:cs typeface="Times New Roman"/>
              </a:rPr>
              <a:t> </a:t>
            </a:r>
            <a:r>
              <a:rPr sz="2100" spc="0" dirty="0" smtClean="0">
                <a:latin typeface="Symbol"/>
                <a:cs typeface="Symbol"/>
              </a:rPr>
              <a:t></a:t>
            </a:r>
            <a:endParaRPr sz="2100" dirty="0">
              <a:latin typeface="Symbol"/>
              <a:cs typeface="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67200" y="2667000"/>
            <a:ext cx="587815" cy="361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25"/>
              </a:lnSpc>
              <a:spcBef>
                <a:spcPts val="141"/>
              </a:spcBef>
            </a:pPr>
            <a:r>
              <a:rPr sz="3150" spc="-94" baseline="-2591" dirty="0" smtClean="0">
                <a:latin typeface="Symbol"/>
                <a:cs typeface="Symbol"/>
              </a:rPr>
              <a:t></a:t>
            </a:r>
            <a:r>
              <a:rPr sz="3150" i="1" spc="-139" baseline="12423" dirty="0" smtClean="0">
                <a:latin typeface="Times New Roman"/>
                <a:cs typeface="Times New Roman"/>
              </a:rPr>
              <a:t>T</a:t>
            </a:r>
            <a:r>
              <a:rPr sz="1800" spc="0" baseline="-4831" dirty="0" smtClean="0">
                <a:latin typeface="Times New Roman"/>
                <a:cs typeface="Times New Roman"/>
              </a:rPr>
              <a:t>2</a:t>
            </a:r>
            <a:r>
              <a:rPr sz="1800" spc="68" baseline="-4831" dirty="0" smtClean="0">
                <a:latin typeface="Times New Roman"/>
                <a:cs typeface="Times New Roman"/>
              </a:rPr>
              <a:t> </a:t>
            </a:r>
            <a:r>
              <a:rPr sz="3150" spc="0" baseline="-2591" dirty="0" smtClean="0">
                <a:latin typeface="Symbol"/>
                <a:cs typeface="Symbol"/>
              </a:rPr>
              <a:t></a:t>
            </a:r>
            <a:endParaRPr sz="2100" dirty="0">
              <a:latin typeface="Symbol"/>
              <a:cs typeface="Symbo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169939" y="2638145"/>
            <a:ext cx="216100" cy="3421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15"/>
              </a:lnSpc>
              <a:spcBef>
                <a:spcPts val="130"/>
              </a:spcBef>
            </a:pPr>
            <a:r>
              <a:rPr sz="3150" i="1" spc="-34" baseline="8282" dirty="0" smtClean="0">
                <a:latin typeface="Times New Roman"/>
                <a:cs typeface="Times New Roman"/>
              </a:rPr>
              <a:t>l</a:t>
            </a:r>
            <a:r>
              <a:rPr sz="1800" i="1" spc="0" baseline="-12078" dirty="0" smtClean="0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72490" y="3108464"/>
            <a:ext cx="7197491" cy="17735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1018">
              <a:lnSpc>
                <a:spcPts val="2155"/>
              </a:lnSpc>
              <a:spcBef>
                <a:spcPts val="107"/>
              </a:spcBef>
            </a:pPr>
            <a:r>
              <a:rPr sz="2000" b="1" u="heavy" spc="0" dirty="0" smtClean="0">
                <a:solidFill>
                  <a:srgbClr val="CC6600"/>
                </a:solidFill>
                <a:latin typeface="Arial Narrow"/>
                <a:cs typeface="Arial Narrow"/>
              </a:rPr>
              <a:t>No</a:t>
            </a:r>
            <a:r>
              <a:rPr sz="2000" b="1" u="heavy" spc="9" dirty="0" smtClean="0">
                <a:solidFill>
                  <a:srgbClr val="CC6600"/>
                </a:solidFill>
                <a:latin typeface="Arial Narrow"/>
                <a:cs typeface="Arial Narrow"/>
              </a:rPr>
              <a:t>t</a:t>
            </a:r>
            <a:r>
              <a:rPr sz="2000" b="1" u="heavy" spc="4" dirty="0" smtClean="0">
                <a:solidFill>
                  <a:srgbClr val="CC6600"/>
                </a:solidFill>
                <a:latin typeface="Arial Narrow"/>
                <a:cs typeface="Arial Narrow"/>
              </a:rPr>
              <a:t>e</a:t>
            </a:r>
            <a:r>
              <a:rPr sz="2000" b="1" spc="0" dirty="0" smtClean="0">
                <a:solidFill>
                  <a:srgbClr val="CC6600"/>
                </a:solidFill>
                <a:latin typeface="Arial Narrow"/>
                <a:cs typeface="Arial Narrow"/>
              </a:rPr>
              <a:t>:</a:t>
            </a:r>
            <a:endParaRPr sz="2000" dirty="0">
              <a:latin typeface="Arial Narrow"/>
              <a:cs typeface="Arial Narrow"/>
            </a:endParaRPr>
          </a:p>
          <a:p>
            <a:pPr marL="239775" indent="-227075">
              <a:lnSpc>
                <a:spcPts val="2327"/>
              </a:lnSpc>
              <a:spcBef>
                <a:spcPts val="573"/>
              </a:spcBef>
            </a:pPr>
            <a:r>
              <a:rPr sz="2000" spc="0" dirty="0" smtClean="0">
                <a:latin typeface="Arial Narrow"/>
                <a:cs typeface="Arial Narrow"/>
              </a:rPr>
              <a:t>1.</a:t>
            </a:r>
            <a:r>
              <a:rPr sz="2000" spc="345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At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st</a:t>
            </a:r>
            <a:r>
              <a:rPr sz="2000" i="1" spc="-4" dirty="0" smtClean="0">
                <a:latin typeface="Times New Roman"/>
                <a:cs typeface="Times New Roman"/>
              </a:rPr>
              <a:t>e</a:t>
            </a:r>
            <a:r>
              <a:rPr sz="2000" i="1" spc="0" dirty="0" smtClean="0">
                <a:latin typeface="Times New Roman"/>
                <a:cs typeface="Times New Roman"/>
              </a:rPr>
              <a:t>a</a:t>
            </a:r>
            <a:r>
              <a:rPr sz="2000" i="1" spc="9" dirty="0" smtClean="0">
                <a:latin typeface="Times New Roman"/>
                <a:cs typeface="Times New Roman"/>
              </a:rPr>
              <a:t>d</a:t>
            </a:r>
            <a:r>
              <a:rPr sz="2000" i="1" spc="0" dirty="0" smtClean="0">
                <a:latin typeface="Times New Roman"/>
                <a:cs typeface="Times New Roman"/>
              </a:rPr>
              <a:t>y</a:t>
            </a:r>
            <a:r>
              <a:rPr sz="2000" i="1" spc="4" dirty="0" smtClean="0">
                <a:latin typeface="Times New Roman"/>
                <a:cs typeface="Times New Roman"/>
              </a:rPr>
              <a:t>-</a:t>
            </a:r>
            <a:r>
              <a:rPr sz="2000" i="1" spc="0" dirty="0" smtClean="0">
                <a:latin typeface="Times New Roman"/>
                <a:cs typeface="Times New Roman"/>
              </a:rPr>
              <a:t>state</a:t>
            </a:r>
            <a:r>
              <a:rPr sz="2000" i="1" spc="-5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c</a:t>
            </a:r>
            <a:r>
              <a:rPr sz="2000" spc="-9" dirty="0" smtClean="0">
                <a:latin typeface="Arial Narrow"/>
                <a:cs typeface="Arial Narrow"/>
              </a:rPr>
              <a:t>o</a:t>
            </a:r>
            <a:r>
              <a:rPr sz="2000" spc="0" dirty="0" smtClean="0">
                <a:latin typeface="Arial Narrow"/>
                <a:cs typeface="Arial Narrow"/>
              </a:rPr>
              <a:t>nd</a:t>
            </a:r>
            <a:r>
              <a:rPr sz="2000" spc="-9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ti</a:t>
            </a:r>
            <a:r>
              <a:rPr sz="2000" spc="-9" dirty="0" smtClean="0">
                <a:latin typeface="Arial Narrow"/>
                <a:cs typeface="Arial Narrow"/>
              </a:rPr>
              <a:t>o</a:t>
            </a:r>
            <a:r>
              <a:rPr sz="2000" spc="0" dirty="0" smtClean="0">
                <a:latin typeface="Arial Narrow"/>
                <a:cs typeface="Arial Narrow"/>
              </a:rPr>
              <a:t>n, t</a:t>
            </a:r>
            <a:r>
              <a:rPr sz="2000" spc="-4" dirty="0" smtClean="0">
                <a:latin typeface="Arial Narrow"/>
                <a:cs typeface="Arial Narrow"/>
              </a:rPr>
              <a:t>h</a:t>
            </a:r>
            <a:r>
              <a:rPr sz="2000" spc="0" dirty="0" smtClean="0">
                <a:latin typeface="Arial Narrow"/>
                <a:cs typeface="Arial Narrow"/>
              </a:rPr>
              <a:t>e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heat</a:t>
            </a:r>
            <a:r>
              <a:rPr sz="2000" spc="-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fl</a:t>
            </a:r>
            <a:r>
              <a:rPr sz="2000" spc="-9" dirty="0" smtClean="0">
                <a:latin typeface="Arial Narrow"/>
                <a:cs typeface="Arial Narrow"/>
              </a:rPr>
              <a:t>u</a:t>
            </a:r>
            <a:r>
              <a:rPr sz="2000" spc="0" dirty="0" smtClean="0">
                <a:latin typeface="Arial Narrow"/>
                <a:cs typeface="Arial Narrow"/>
              </a:rPr>
              <a:t>x</a:t>
            </a:r>
            <a:r>
              <a:rPr sz="2000" spc="-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through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b="1" spc="0" dirty="0" smtClean="0">
                <a:latin typeface="Arial Narrow"/>
                <a:cs typeface="Arial Narrow"/>
              </a:rPr>
              <a:t>all</a:t>
            </a:r>
            <a:r>
              <a:rPr sz="2000" b="1" spc="-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e</a:t>
            </a:r>
            <a:r>
              <a:rPr sz="2000" spc="-4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eme</a:t>
            </a:r>
            <a:r>
              <a:rPr sz="2000" spc="-4" dirty="0" smtClean="0">
                <a:latin typeface="Arial Narrow"/>
                <a:cs typeface="Arial Narrow"/>
              </a:rPr>
              <a:t>n</a:t>
            </a:r>
            <a:r>
              <a:rPr sz="2000" spc="0" dirty="0" smtClean="0">
                <a:latin typeface="Arial Narrow"/>
                <a:cs typeface="Arial Narrow"/>
              </a:rPr>
              <a:t>ts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has the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s</a:t>
            </a:r>
            <a:r>
              <a:rPr sz="2000" spc="-9" dirty="0" smtClean="0">
                <a:latin typeface="Arial Narrow"/>
                <a:cs typeface="Arial Narrow"/>
              </a:rPr>
              <a:t>a</a:t>
            </a:r>
            <a:r>
              <a:rPr sz="2000" spc="0" dirty="0" smtClean="0">
                <a:latin typeface="Arial Narrow"/>
                <a:cs typeface="Arial Narrow"/>
              </a:rPr>
              <a:t>me </a:t>
            </a:r>
            <a:endParaRPr sz="2000" dirty="0">
              <a:latin typeface="Arial Narrow"/>
              <a:cs typeface="Arial Narrow"/>
            </a:endParaRPr>
          </a:p>
          <a:p>
            <a:pPr marL="239775">
              <a:lnSpc>
                <a:spcPts val="2294"/>
              </a:lnSpc>
              <a:spcBef>
                <a:spcPts val="118"/>
              </a:spcBef>
            </a:pPr>
            <a:r>
              <a:rPr sz="2000" spc="0" dirty="0" smtClean="0">
                <a:latin typeface="Arial Narrow"/>
                <a:cs typeface="Arial Narrow"/>
              </a:rPr>
              <a:t>mag</a:t>
            </a:r>
            <a:r>
              <a:rPr sz="2000" spc="-4" dirty="0" smtClean="0">
                <a:latin typeface="Arial Narrow"/>
                <a:cs typeface="Arial Narrow"/>
              </a:rPr>
              <a:t>n</a:t>
            </a:r>
            <a:r>
              <a:rPr sz="2000" spc="0" dirty="0" smtClean="0">
                <a:latin typeface="Arial Narrow"/>
                <a:cs typeface="Arial Narrow"/>
              </a:rPr>
              <a:t>it</a:t>
            </a:r>
            <a:r>
              <a:rPr sz="2000" spc="-9" dirty="0" smtClean="0">
                <a:latin typeface="Arial Narrow"/>
                <a:cs typeface="Arial Narrow"/>
              </a:rPr>
              <a:t>u</a:t>
            </a:r>
            <a:r>
              <a:rPr sz="2000" spc="0" dirty="0" smtClean="0">
                <a:latin typeface="Arial Narrow"/>
                <a:cs typeface="Arial Narrow"/>
              </a:rPr>
              <a:t>de.</a:t>
            </a:r>
            <a:endParaRPr sz="2000" dirty="0">
              <a:latin typeface="Arial Narrow"/>
              <a:cs typeface="Arial Narrow"/>
            </a:endParaRPr>
          </a:p>
          <a:p>
            <a:pPr marL="12700" marR="31018">
              <a:lnSpc>
                <a:spcPts val="2134"/>
              </a:lnSpc>
              <a:spcBef>
                <a:spcPts val="685"/>
              </a:spcBef>
            </a:pPr>
            <a:r>
              <a:rPr sz="2000" spc="-4" dirty="0" smtClean="0">
                <a:latin typeface="Arial Narrow"/>
                <a:cs typeface="Arial Narrow"/>
              </a:rPr>
              <a:t>2</a:t>
            </a:r>
            <a:r>
              <a:rPr sz="2000" spc="0" dirty="0" smtClean="0">
                <a:latin typeface="Arial Narrow"/>
                <a:cs typeface="Arial Narrow"/>
              </a:rPr>
              <a:t>. </a:t>
            </a:r>
            <a:r>
              <a:rPr sz="2000" spc="69" dirty="0" smtClean="0">
                <a:latin typeface="Arial Narrow"/>
                <a:cs typeface="Arial Narrow"/>
              </a:rPr>
              <a:t> </a:t>
            </a:r>
            <a:r>
              <a:rPr sz="2000" i="1" spc="4" dirty="0" smtClean="0">
                <a:latin typeface="Times New Roman"/>
                <a:cs typeface="Times New Roman"/>
              </a:rPr>
              <a:t>T</a:t>
            </a:r>
            <a:r>
              <a:rPr sz="1950" i="1" spc="0" baseline="-22298" dirty="0" smtClean="0">
                <a:latin typeface="Times New Roman"/>
                <a:cs typeface="Times New Roman"/>
              </a:rPr>
              <a:t>1</a:t>
            </a:r>
            <a:r>
              <a:rPr sz="1950" i="1" spc="122" baseline="-22298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Arial Narrow"/>
                <a:cs typeface="Arial Narrow"/>
              </a:rPr>
              <a:t>an</a:t>
            </a:r>
            <a:r>
              <a:rPr sz="2000" spc="0" dirty="0" smtClean="0">
                <a:latin typeface="Arial Narrow"/>
                <a:cs typeface="Arial Narrow"/>
              </a:rPr>
              <a:t>d </a:t>
            </a:r>
            <a:r>
              <a:rPr sz="2000" i="1" spc="0" dirty="0" smtClean="0">
                <a:latin typeface="Times New Roman"/>
                <a:cs typeface="Times New Roman"/>
              </a:rPr>
              <a:t>T</a:t>
            </a:r>
            <a:r>
              <a:rPr sz="1950" i="1" spc="0" baseline="-22298" dirty="0" smtClean="0">
                <a:latin typeface="Times New Roman"/>
                <a:cs typeface="Times New Roman"/>
              </a:rPr>
              <a:t>2</a:t>
            </a:r>
            <a:r>
              <a:rPr sz="1950" i="1" spc="172" baseline="-22298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are t</a:t>
            </a:r>
            <a:r>
              <a:rPr sz="2000" spc="-9" dirty="0" smtClean="0">
                <a:latin typeface="Arial Narrow"/>
                <a:cs typeface="Arial Narrow"/>
              </a:rPr>
              <a:t>h</a:t>
            </a:r>
            <a:r>
              <a:rPr sz="2000" spc="0" dirty="0" smtClean="0">
                <a:latin typeface="Arial Narrow"/>
                <a:cs typeface="Arial Narrow"/>
              </a:rPr>
              <a:t>e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no</a:t>
            </a:r>
            <a:r>
              <a:rPr sz="2000" spc="-9" dirty="0" smtClean="0">
                <a:latin typeface="Arial Narrow"/>
                <a:cs typeface="Arial Narrow"/>
              </a:rPr>
              <a:t>d</a:t>
            </a:r>
            <a:r>
              <a:rPr sz="2000" spc="0" dirty="0" smtClean="0">
                <a:latin typeface="Arial Narrow"/>
                <a:cs typeface="Arial Narrow"/>
              </a:rPr>
              <a:t>al</a:t>
            </a:r>
            <a:r>
              <a:rPr sz="2000" spc="-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te</a:t>
            </a:r>
            <a:r>
              <a:rPr sz="2000" spc="-9" dirty="0" smtClean="0">
                <a:latin typeface="Arial Narrow"/>
                <a:cs typeface="Arial Narrow"/>
              </a:rPr>
              <a:t>m</a:t>
            </a:r>
            <a:r>
              <a:rPr sz="2000" spc="0" dirty="0" smtClean="0">
                <a:latin typeface="Arial Narrow"/>
                <a:cs typeface="Arial Narrow"/>
              </a:rPr>
              <a:t>perat</a:t>
            </a:r>
            <a:r>
              <a:rPr sz="2000" spc="-9" dirty="0" smtClean="0">
                <a:latin typeface="Arial Narrow"/>
                <a:cs typeface="Arial Narrow"/>
              </a:rPr>
              <a:t>u</a:t>
            </a:r>
            <a:r>
              <a:rPr sz="2000" spc="0" dirty="0" smtClean="0">
                <a:latin typeface="Arial Narrow"/>
                <a:cs typeface="Arial Narrow"/>
              </a:rPr>
              <a:t>res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for</a:t>
            </a:r>
            <a:r>
              <a:rPr sz="2000" spc="-2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an</a:t>
            </a:r>
            <a:r>
              <a:rPr sz="2000" spc="-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e</a:t>
            </a:r>
            <a:r>
              <a:rPr sz="2000" spc="-9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em</a:t>
            </a:r>
            <a:r>
              <a:rPr sz="2000" spc="-9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nt.</a:t>
            </a:r>
            <a:endParaRPr sz="2000" dirty="0">
              <a:latin typeface="Arial Narrow"/>
              <a:cs typeface="Arial Narrow"/>
            </a:endParaRPr>
          </a:p>
          <a:p>
            <a:pPr marL="12700" marR="31018">
              <a:lnSpc>
                <a:spcPts val="2134"/>
              </a:lnSpc>
              <a:spcBef>
                <a:spcPts val="844"/>
              </a:spcBef>
            </a:pPr>
            <a:r>
              <a:rPr sz="2000" spc="0" dirty="0" smtClean="0">
                <a:latin typeface="Arial Narrow"/>
                <a:cs typeface="Arial Narrow"/>
              </a:rPr>
              <a:t>3.</a:t>
            </a:r>
            <a:r>
              <a:rPr sz="2000" spc="430" dirty="0" smtClean="0">
                <a:latin typeface="Arial Narrow"/>
                <a:cs typeface="Arial Narrow"/>
              </a:rPr>
              <a:t> </a:t>
            </a:r>
            <a:r>
              <a:rPr sz="2000" i="1" spc="-4" dirty="0" smtClean="0">
                <a:latin typeface="Times New Roman"/>
                <a:cs typeface="Times New Roman"/>
              </a:rPr>
              <a:t>l</a:t>
            </a:r>
            <a:r>
              <a:rPr sz="1950" i="1" spc="0" baseline="-22298" dirty="0" smtClean="0">
                <a:latin typeface="Times New Roman"/>
                <a:cs typeface="Times New Roman"/>
              </a:rPr>
              <a:t>e</a:t>
            </a:r>
            <a:r>
              <a:rPr sz="1950" i="1" spc="126" baseline="-22298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is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e</a:t>
            </a:r>
            <a:r>
              <a:rPr sz="2000" spc="-4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eme</a:t>
            </a:r>
            <a:r>
              <a:rPr sz="2000" spc="-4" dirty="0" smtClean="0">
                <a:latin typeface="Arial Narrow"/>
                <a:cs typeface="Arial Narrow"/>
              </a:rPr>
              <a:t>n</a:t>
            </a:r>
            <a:r>
              <a:rPr sz="2000" spc="0" dirty="0" smtClean="0">
                <a:latin typeface="Arial Narrow"/>
                <a:cs typeface="Arial Narrow"/>
              </a:rPr>
              <a:t>t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l</a:t>
            </a:r>
            <a:r>
              <a:rPr sz="2000" spc="-4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ngt</a:t>
            </a:r>
            <a:r>
              <a:rPr sz="2000" spc="-4" dirty="0" smtClean="0">
                <a:latin typeface="Arial Narrow"/>
                <a:cs typeface="Arial Narrow"/>
              </a:rPr>
              <a:t>h</a:t>
            </a:r>
            <a:r>
              <a:rPr sz="2000" spc="0" dirty="0" smtClean="0">
                <a:latin typeface="Arial Narrow"/>
                <a:cs typeface="Arial Narrow"/>
              </a:rPr>
              <a:t>.</a:t>
            </a:r>
            <a:endParaRPr sz="2000" dirty="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1333500" y="1754251"/>
            <a:ext cx="6248400" cy="30304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556666" y="260786"/>
            <a:ext cx="7109094" cy="14665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3941">
              <a:lnSpc>
                <a:spcPts val="1939"/>
              </a:lnSpc>
              <a:spcBef>
                <a:spcPts val="97"/>
              </a:spcBef>
            </a:pPr>
            <a:endParaRPr sz="1800" dirty="0">
              <a:latin typeface="Arial"/>
              <a:cs typeface="Arial"/>
            </a:endParaRPr>
          </a:p>
          <a:p>
            <a:pPr marL="92252" marR="43941">
              <a:lnSpc>
                <a:spcPct val="95621"/>
              </a:lnSpc>
              <a:spcBef>
                <a:spcPts val="1249"/>
              </a:spcBef>
            </a:pPr>
            <a:r>
              <a:rPr sz="2400" spc="0" dirty="0" smtClean="0">
                <a:solidFill>
                  <a:srgbClr val="CC0000"/>
                </a:solidFill>
                <a:latin typeface="Arial Narrow"/>
                <a:cs typeface="Arial Narrow"/>
              </a:rPr>
              <a:t>The</a:t>
            </a:r>
            <a:r>
              <a:rPr sz="2400" spc="-4" dirty="0" smtClean="0">
                <a:solidFill>
                  <a:srgbClr val="CC0000"/>
                </a:solidFill>
                <a:latin typeface="Arial Narrow"/>
                <a:cs typeface="Arial Narrow"/>
              </a:rPr>
              <a:t> </a:t>
            </a:r>
            <a:r>
              <a:rPr sz="2400" spc="4" dirty="0" smtClean="0">
                <a:solidFill>
                  <a:srgbClr val="CC0000"/>
                </a:solidFill>
                <a:latin typeface="Arial Narrow"/>
                <a:cs typeface="Arial Narrow"/>
              </a:rPr>
              <a:t>G</a:t>
            </a:r>
            <a:r>
              <a:rPr sz="2400" spc="0" dirty="0" smtClean="0">
                <a:solidFill>
                  <a:srgbClr val="CC0000"/>
                </a:solidFill>
                <a:latin typeface="Arial Narrow"/>
                <a:cs typeface="Arial Narrow"/>
              </a:rPr>
              <a:t>overn</a:t>
            </a:r>
            <a:r>
              <a:rPr sz="2400" spc="-9" dirty="0" smtClean="0">
                <a:solidFill>
                  <a:srgbClr val="CC0000"/>
                </a:solidFill>
                <a:latin typeface="Arial Narrow"/>
                <a:cs typeface="Arial Narrow"/>
              </a:rPr>
              <a:t>i</a:t>
            </a:r>
            <a:r>
              <a:rPr sz="2400" spc="0" dirty="0" smtClean="0">
                <a:solidFill>
                  <a:srgbClr val="CC0000"/>
                </a:solidFill>
                <a:latin typeface="Arial Narrow"/>
                <a:cs typeface="Arial Narrow"/>
              </a:rPr>
              <a:t>ng</a:t>
            </a:r>
            <a:r>
              <a:rPr sz="2400" spc="34" dirty="0" smtClean="0">
                <a:solidFill>
                  <a:srgbClr val="CC0000"/>
                </a:solidFill>
                <a:latin typeface="Arial Narrow"/>
                <a:cs typeface="Arial Narrow"/>
              </a:rPr>
              <a:t> </a:t>
            </a:r>
            <a:r>
              <a:rPr sz="2400" spc="0" dirty="0" smtClean="0">
                <a:solidFill>
                  <a:srgbClr val="CC0000"/>
                </a:solidFill>
                <a:latin typeface="Arial Narrow"/>
                <a:cs typeface="Arial Narrow"/>
              </a:rPr>
              <a:t>E</a:t>
            </a:r>
            <a:r>
              <a:rPr sz="2400" spc="-4" dirty="0" smtClean="0">
                <a:solidFill>
                  <a:srgbClr val="CC0000"/>
                </a:solidFill>
                <a:latin typeface="Arial Narrow"/>
                <a:cs typeface="Arial Narrow"/>
              </a:rPr>
              <a:t>q</a:t>
            </a:r>
            <a:r>
              <a:rPr sz="2400" spc="0" dirty="0" smtClean="0">
                <a:solidFill>
                  <a:srgbClr val="CC0000"/>
                </a:solidFill>
                <a:latin typeface="Arial Narrow"/>
                <a:cs typeface="Arial Narrow"/>
              </a:rPr>
              <a:t>uati</a:t>
            </a:r>
            <a:r>
              <a:rPr sz="2400" spc="-9" dirty="0" smtClean="0">
                <a:solidFill>
                  <a:srgbClr val="CC0000"/>
                </a:solidFill>
                <a:latin typeface="Arial Narrow"/>
                <a:cs typeface="Arial Narrow"/>
              </a:rPr>
              <a:t>o</a:t>
            </a:r>
            <a:r>
              <a:rPr sz="2400" spc="0" dirty="0" smtClean="0">
                <a:solidFill>
                  <a:srgbClr val="CC0000"/>
                </a:solidFill>
                <a:latin typeface="Arial Narrow"/>
                <a:cs typeface="Arial Narrow"/>
              </a:rPr>
              <a:t>n</a:t>
            </a:r>
            <a:endParaRPr sz="2400" dirty="0">
              <a:latin typeface="Arial Narrow"/>
              <a:cs typeface="Arial Narrow"/>
            </a:endParaRPr>
          </a:p>
          <a:p>
            <a:pPr marL="106273">
              <a:lnSpc>
                <a:spcPts val="2319"/>
              </a:lnSpc>
              <a:spcBef>
                <a:spcPts val="737"/>
              </a:spcBef>
            </a:pPr>
            <a:r>
              <a:rPr sz="2000" spc="0" dirty="0" smtClean="0">
                <a:latin typeface="Arial Narrow"/>
                <a:cs typeface="Arial Narrow"/>
              </a:rPr>
              <a:t>Con</a:t>
            </a:r>
            <a:r>
              <a:rPr sz="2000" spc="-9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i</a:t>
            </a:r>
            <a:r>
              <a:rPr sz="2000" spc="-4" dirty="0" smtClean="0">
                <a:latin typeface="Arial Narrow"/>
                <a:cs typeface="Arial Narrow"/>
              </a:rPr>
              <a:t>d</a:t>
            </a:r>
            <a:r>
              <a:rPr sz="2000" spc="0" dirty="0" smtClean="0">
                <a:latin typeface="Arial Narrow"/>
                <a:cs typeface="Arial Narrow"/>
              </a:rPr>
              <a:t>er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heat</a:t>
            </a:r>
            <a:r>
              <a:rPr sz="2000" spc="-4" dirty="0" smtClean="0">
                <a:latin typeface="Arial Narrow"/>
                <a:cs typeface="Arial Narrow"/>
              </a:rPr>
              <a:t> c</a:t>
            </a:r>
            <a:r>
              <a:rPr sz="2000" spc="0" dirty="0" smtClean="0">
                <a:latin typeface="Arial Narrow"/>
                <a:cs typeface="Arial Narrow"/>
              </a:rPr>
              <a:t>ond</a:t>
            </a:r>
            <a:r>
              <a:rPr sz="2000" spc="-9" dirty="0" smtClean="0">
                <a:latin typeface="Arial Narrow"/>
                <a:cs typeface="Arial Narrow"/>
              </a:rPr>
              <a:t>u</a:t>
            </a:r>
            <a:r>
              <a:rPr sz="2000" spc="0" dirty="0" smtClean="0">
                <a:latin typeface="Arial Narrow"/>
                <a:cs typeface="Arial Narrow"/>
              </a:rPr>
              <a:t>c</a:t>
            </a:r>
            <a:r>
              <a:rPr sz="2000" spc="-4" dirty="0" smtClean="0">
                <a:latin typeface="Arial Narrow"/>
                <a:cs typeface="Arial Narrow"/>
              </a:rPr>
              <a:t>t</a:t>
            </a:r>
            <a:r>
              <a:rPr sz="2000" spc="0" dirty="0" smtClean="0">
                <a:latin typeface="Arial Narrow"/>
                <a:cs typeface="Arial Narrow"/>
              </a:rPr>
              <a:t>i</a:t>
            </a:r>
            <a:r>
              <a:rPr sz="2000" spc="-4" dirty="0" smtClean="0">
                <a:latin typeface="Arial Narrow"/>
                <a:cs typeface="Arial Narrow"/>
              </a:rPr>
              <a:t>o</a:t>
            </a:r>
            <a:r>
              <a:rPr sz="2000" spc="0" dirty="0" smtClean="0">
                <a:latin typeface="Arial Narrow"/>
                <a:cs typeface="Arial Narrow"/>
              </a:rPr>
              <a:t>n</a:t>
            </a:r>
            <a:r>
              <a:rPr sz="2000" spc="14" dirty="0" smtClean="0">
                <a:latin typeface="Arial Narrow"/>
                <a:cs typeface="Arial Narrow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q</a:t>
            </a:r>
            <a:r>
              <a:rPr sz="2000" i="1" spc="-5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(W/m</a:t>
            </a:r>
            <a:r>
              <a:rPr sz="1950" spc="4" baseline="26815" dirty="0" smtClean="0">
                <a:latin typeface="Arial Narrow"/>
                <a:cs typeface="Arial Narrow"/>
              </a:rPr>
              <a:t>2</a:t>
            </a:r>
            <a:r>
              <a:rPr sz="2000" spc="0" dirty="0" smtClean="0">
                <a:latin typeface="Arial Narrow"/>
                <a:cs typeface="Arial Narrow"/>
              </a:rPr>
              <a:t>)</a:t>
            </a:r>
            <a:r>
              <a:rPr sz="2000" spc="6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through</a:t>
            </a:r>
            <a:r>
              <a:rPr sz="2000" spc="-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a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p</a:t>
            </a:r>
            <a:r>
              <a:rPr sz="2000" spc="-4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ane</a:t>
            </a:r>
            <a:r>
              <a:rPr sz="2000" spc="-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wal</a:t>
            </a:r>
            <a:r>
              <a:rPr sz="2000" spc="-9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, </a:t>
            </a:r>
            <a:r>
              <a:rPr sz="2000" spc="-4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n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whi</a:t>
            </a:r>
            <a:r>
              <a:rPr sz="2000" spc="-9" dirty="0" smtClean="0">
                <a:latin typeface="Arial Narrow"/>
                <a:cs typeface="Arial Narrow"/>
              </a:rPr>
              <a:t>c</a:t>
            </a:r>
            <a:r>
              <a:rPr sz="2000" spc="0" dirty="0" smtClean="0">
                <a:latin typeface="Arial Narrow"/>
                <a:cs typeface="Arial Narrow"/>
              </a:rPr>
              <a:t>h</a:t>
            </a:r>
            <a:r>
              <a:rPr sz="2000" spc="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there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is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a</a:t>
            </a:r>
            <a:endParaRPr sz="2000" dirty="0">
              <a:latin typeface="Arial Narrow"/>
              <a:cs typeface="Arial Narrow"/>
            </a:endParaRPr>
          </a:p>
          <a:p>
            <a:pPr marL="106273" marR="43941">
              <a:lnSpc>
                <a:spcPts val="2319"/>
              </a:lnSpc>
              <a:spcBef>
                <a:spcPts val="95"/>
              </a:spcBef>
            </a:pPr>
            <a:r>
              <a:rPr sz="2000" spc="0" dirty="0" smtClean="0">
                <a:latin typeface="Arial Narrow"/>
                <a:cs typeface="Arial Narrow"/>
              </a:rPr>
              <a:t>un</a:t>
            </a:r>
            <a:r>
              <a:rPr sz="2000" spc="-9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form</a:t>
            </a:r>
            <a:r>
              <a:rPr sz="2000" spc="-2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i</a:t>
            </a:r>
            <a:r>
              <a:rPr sz="2000" spc="-9" dirty="0" smtClean="0">
                <a:latin typeface="Arial Narrow"/>
                <a:cs typeface="Arial Narrow"/>
              </a:rPr>
              <a:t>n</a:t>
            </a:r>
            <a:r>
              <a:rPr sz="2000" spc="0" dirty="0" smtClean="0">
                <a:latin typeface="Arial Narrow"/>
                <a:cs typeface="Arial Narrow"/>
              </a:rPr>
              <a:t>ternal</a:t>
            </a:r>
            <a:r>
              <a:rPr sz="2000" spc="-24" dirty="0" smtClean="0">
                <a:latin typeface="Arial Narrow"/>
                <a:cs typeface="Arial Narrow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he</a:t>
            </a:r>
            <a:r>
              <a:rPr sz="2000" i="1" spc="4" dirty="0" smtClean="0">
                <a:latin typeface="Times New Roman"/>
                <a:cs typeface="Times New Roman"/>
              </a:rPr>
              <a:t>a</a:t>
            </a:r>
            <a:r>
              <a:rPr sz="2000" i="1" spc="0" dirty="0" smtClean="0">
                <a:latin typeface="Times New Roman"/>
                <a:cs typeface="Times New Roman"/>
              </a:rPr>
              <a:t>t</a:t>
            </a:r>
            <a:r>
              <a:rPr sz="2000" i="1" spc="-25" dirty="0" smtClean="0">
                <a:latin typeface="Times New Roman"/>
                <a:cs typeface="Times New Roman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ge</a:t>
            </a:r>
            <a:r>
              <a:rPr sz="2000" i="1" spc="4" dirty="0" smtClean="0">
                <a:latin typeface="Times New Roman"/>
                <a:cs typeface="Times New Roman"/>
              </a:rPr>
              <a:t>n</a:t>
            </a:r>
            <a:r>
              <a:rPr sz="2000" i="1" spc="0" dirty="0" smtClean="0">
                <a:latin typeface="Times New Roman"/>
                <a:cs typeface="Times New Roman"/>
              </a:rPr>
              <a:t>erat</a:t>
            </a:r>
            <a:r>
              <a:rPr sz="2000" i="1" spc="-9" dirty="0" smtClean="0">
                <a:latin typeface="Times New Roman"/>
                <a:cs typeface="Times New Roman"/>
              </a:rPr>
              <a:t>i</a:t>
            </a:r>
            <a:r>
              <a:rPr sz="2000" i="1" spc="0" dirty="0" smtClean="0">
                <a:latin typeface="Times New Roman"/>
                <a:cs typeface="Times New Roman"/>
              </a:rPr>
              <a:t>o</a:t>
            </a:r>
            <a:r>
              <a:rPr sz="2000" i="1" spc="1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Arial Narrow"/>
                <a:cs typeface="Arial Narrow"/>
              </a:rPr>
              <a:t>,</a:t>
            </a:r>
            <a:r>
              <a:rPr sz="2000" spc="-59" dirty="0" smtClean="0">
                <a:latin typeface="Arial Narrow"/>
                <a:cs typeface="Arial Narrow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Q</a:t>
            </a:r>
            <a:r>
              <a:rPr sz="2000" i="1" spc="-5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(W/</a:t>
            </a:r>
            <a:r>
              <a:rPr sz="2000" spc="-4" dirty="0" smtClean="0">
                <a:latin typeface="Arial Narrow"/>
                <a:cs typeface="Arial Narrow"/>
              </a:rPr>
              <a:t>m</a:t>
            </a:r>
            <a:r>
              <a:rPr sz="1950" spc="4" baseline="26815" dirty="0" smtClean="0">
                <a:latin typeface="Arial Narrow"/>
                <a:cs typeface="Arial Narrow"/>
              </a:rPr>
              <a:t>3</a:t>
            </a:r>
            <a:r>
              <a:rPr sz="2000" spc="4" dirty="0" smtClean="0">
                <a:latin typeface="Arial Narrow"/>
                <a:cs typeface="Arial Narrow"/>
              </a:rPr>
              <a:t>).</a:t>
            </a:r>
            <a:endParaRPr sz="2000" dirty="0">
              <a:latin typeface="Arial Narrow"/>
              <a:cs typeface="Arial Narro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50240" y="5010797"/>
            <a:ext cx="6188058" cy="2826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65"/>
              </a:lnSpc>
              <a:spcBef>
                <a:spcPts val="108"/>
              </a:spcBef>
            </a:pPr>
            <a:r>
              <a:rPr sz="2000" spc="0" dirty="0" smtClean="0">
                <a:latin typeface="Arial Narrow"/>
                <a:cs typeface="Arial Narrow"/>
              </a:rPr>
              <a:t>An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ene</a:t>
            </a:r>
            <a:r>
              <a:rPr sz="2000" i="1" spc="-69" dirty="0" smtClean="0">
                <a:latin typeface="Times New Roman"/>
                <a:cs typeface="Times New Roman"/>
              </a:rPr>
              <a:t>r</a:t>
            </a:r>
            <a:r>
              <a:rPr sz="2000" i="1" spc="0" dirty="0" smtClean="0">
                <a:latin typeface="Times New Roman"/>
                <a:cs typeface="Times New Roman"/>
              </a:rPr>
              <a:t>gy</a:t>
            </a:r>
            <a:r>
              <a:rPr sz="2000" i="1" spc="-14" dirty="0" smtClean="0">
                <a:latin typeface="Times New Roman"/>
                <a:cs typeface="Times New Roman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b</a:t>
            </a:r>
            <a:r>
              <a:rPr sz="2000" i="1" spc="9" dirty="0" smtClean="0">
                <a:latin typeface="Times New Roman"/>
                <a:cs typeface="Times New Roman"/>
              </a:rPr>
              <a:t>a</a:t>
            </a:r>
            <a:r>
              <a:rPr sz="2000" i="1" spc="0" dirty="0" smtClean="0">
                <a:latin typeface="Times New Roman"/>
                <a:cs typeface="Times New Roman"/>
              </a:rPr>
              <a:t>la</a:t>
            </a:r>
            <a:r>
              <a:rPr sz="2000" i="1" spc="4" dirty="0" smtClean="0">
                <a:latin typeface="Times New Roman"/>
                <a:cs typeface="Times New Roman"/>
              </a:rPr>
              <a:t>n</a:t>
            </a:r>
            <a:r>
              <a:rPr sz="2000" i="1" spc="0" dirty="0" smtClean="0">
                <a:latin typeface="Times New Roman"/>
                <a:cs typeface="Times New Roman"/>
              </a:rPr>
              <a:t>ce</a:t>
            </a:r>
            <a:r>
              <a:rPr sz="2000" i="1" spc="-2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a</a:t>
            </a:r>
            <a:r>
              <a:rPr sz="2000" spc="-9" dirty="0" smtClean="0">
                <a:latin typeface="Arial Narrow"/>
                <a:cs typeface="Arial Narrow"/>
              </a:rPr>
              <a:t>c</a:t>
            </a:r>
            <a:r>
              <a:rPr sz="2000" spc="0" dirty="0" smtClean="0">
                <a:latin typeface="Arial Narrow"/>
                <a:cs typeface="Arial Narrow"/>
              </a:rPr>
              <a:t>ross a </a:t>
            </a:r>
            <a:r>
              <a:rPr sz="2000" spc="-9" dirty="0" smtClean="0">
                <a:latin typeface="Arial Narrow"/>
                <a:cs typeface="Arial Narrow"/>
              </a:rPr>
              <a:t>c</a:t>
            </a:r>
            <a:r>
              <a:rPr sz="2000" spc="0" dirty="0" smtClean="0">
                <a:latin typeface="Arial Narrow"/>
                <a:cs typeface="Arial Narrow"/>
              </a:rPr>
              <a:t>ontrol</a:t>
            </a:r>
            <a:r>
              <a:rPr sz="2000" spc="-4" dirty="0" smtClean="0">
                <a:latin typeface="Arial Narrow"/>
                <a:cs typeface="Arial Narrow"/>
              </a:rPr>
              <a:t> v</a:t>
            </a:r>
            <a:r>
              <a:rPr sz="2000" spc="0" dirty="0" smtClean="0">
                <a:latin typeface="Arial Narrow"/>
                <a:cs typeface="Arial Narrow"/>
              </a:rPr>
              <a:t>o</a:t>
            </a:r>
            <a:r>
              <a:rPr sz="2000" spc="-4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ume (</a:t>
            </a:r>
            <a:r>
              <a:rPr sz="2000" spc="-4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had</a:t>
            </a:r>
            <a:r>
              <a:rPr sz="2000" spc="-9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d area)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y</a:t>
            </a:r>
            <a:r>
              <a:rPr sz="2000" spc="-9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e</a:t>
            </a:r>
            <a:r>
              <a:rPr sz="2000" spc="-4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d</a:t>
            </a:r>
            <a:r>
              <a:rPr sz="2000" spc="-9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,</a:t>
            </a:r>
            <a:endParaRPr sz="2000">
              <a:latin typeface="Arial Narrow"/>
              <a:cs typeface="Arial Narro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23113" y="5508496"/>
            <a:ext cx="338618" cy="6835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95"/>
              </a:lnSpc>
              <a:spcBef>
                <a:spcPts val="114"/>
              </a:spcBef>
            </a:pPr>
            <a:r>
              <a:rPr sz="2150" i="1" u="sng" spc="-25" dirty="0" smtClean="0">
                <a:latin typeface="Times New Roman"/>
                <a:cs typeface="Times New Roman"/>
              </a:rPr>
              <a:t>dq</a:t>
            </a:r>
            <a:endParaRPr sz="2150">
              <a:latin typeface="Times New Roman"/>
              <a:cs typeface="Times New Roman"/>
            </a:endParaRPr>
          </a:p>
          <a:p>
            <a:pPr marL="21478" marR="6839">
              <a:lnSpc>
                <a:spcPct val="95825"/>
              </a:lnSpc>
              <a:spcBef>
                <a:spcPts val="448"/>
              </a:spcBef>
            </a:pPr>
            <a:r>
              <a:rPr sz="2150" i="1" spc="-25" dirty="0" smtClean="0">
                <a:latin typeface="Times New Roman"/>
                <a:cs typeface="Times New Roman"/>
              </a:rPr>
              <a:t>dx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59822" y="5524036"/>
            <a:ext cx="173396" cy="2980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35"/>
              </a:lnSpc>
              <a:spcBef>
                <a:spcPts val="116"/>
              </a:spcBef>
            </a:pPr>
            <a:r>
              <a:rPr sz="2150" spc="0" dirty="0" smtClean="0">
                <a:latin typeface="Symbol"/>
                <a:cs typeface="Symbol"/>
              </a:rPr>
              <a:t></a:t>
            </a:r>
            <a:endParaRPr sz="2150">
              <a:latin typeface="Symbol"/>
              <a:cs typeface="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145760" y="5524036"/>
            <a:ext cx="173396" cy="2980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35"/>
              </a:lnSpc>
              <a:spcBef>
                <a:spcPts val="116"/>
              </a:spcBef>
            </a:pPr>
            <a:r>
              <a:rPr sz="2150" spc="0" dirty="0" smtClean="0">
                <a:latin typeface="Symbol"/>
                <a:cs typeface="Symbol"/>
              </a:rPr>
              <a:t></a:t>
            </a:r>
            <a:endParaRPr sz="2150">
              <a:latin typeface="Symbol"/>
              <a:cs typeface="Symbo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04975" y="5676205"/>
            <a:ext cx="2009893" cy="5443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85"/>
              </a:lnSpc>
              <a:spcBef>
                <a:spcPts val="114"/>
              </a:spcBef>
            </a:pPr>
            <a:r>
              <a:rPr sz="3225" i="1" spc="-25" baseline="-1348" dirty="0" smtClean="0">
                <a:latin typeface="Times New Roman"/>
                <a:cs typeface="Times New Roman"/>
              </a:rPr>
              <a:t>q</a:t>
            </a:r>
            <a:r>
              <a:rPr sz="3225" i="1" spc="0" baseline="-1348" dirty="0" smtClean="0">
                <a:latin typeface="Times New Roman"/>
                <a:cs typeface="Times New Roman"/>
              </a:rPr>
              <a:t>A</a:t>
            </a:r>
            <a:r>
              <a:rPr sz="3225" i="1" spc="-157" baseline="-1348" dirty="0" smtClean="0">
                <a:latin typeface="Times New Roman"/>
                <a:cs typeface="Times New Roman"/>
              </a:rPr>
              <a:t> </a:t>
            </a:r>
            <a:r>
              <a:rPr sz="3225" spc="0" baseline="-1265" dirty="0" smtClean="0">
                <a:latin typeface="Symbol"/>
                <a:cs typeface="Symbol"/>
              </a:rPr>
              <a:t></a:t>
            </a:r>
            <a:r>
              <a:rPr sz="3225" spc="-141" baseline="-1348" dirty="0" smtClean="0">
                <a:latin typeface="Times New Roman"/>
                <a:cs typeface="Times New Roman"/>
              </a:rPr>
              <a:t> </a:t>
            </a:r>
            <a:r>
              <a:rPr sz="3225" i="1" spc="19" baseline="-1348" dirty="0" smtClean="0">
                <a:latin typeface="Times New Roman"/>
                <a:cs typeface="Times New Roman"/>
              </a:rPr>
              <a:t>Q</a:t>
            </a:r>
            <a:r>
              <a:rPr sz="3225" i="1" spc="-89" baseline="-1348" dirty="0" smtClean="0">
                <a:latin typeface="Times New Roman"/>
                <a:cs typeface="Times New Roman"/>
              </a:rPr>
              <a:t>A</a:t>
            </a:r>
            <a:r>
              <a:rPr sz="3225" i="1" spc="-25" baseline="-1348" dirty="0" smtClean="0">
                <a:latin typeface="Times New Roman"/>
                <a:cs typeface="Times New Roman"/>
              </a:rPr>
              <a:t>d</a:t>
            </a:r>
            <a:r>
              <a:rPr sz="3225" i="1" spc="0" baseline="-1348" dirty="0" smtClean="0">
                <a:latin typeface="Times New Roman"/>
                <a:cs typeface="Times New Roman"/>
              </a:rPr>
              <a:t>x</a:t>
            </a:r>
            <a:r>
              <a:rPr sz="3225" i="1" spc="117" baseline="-1348" dirty="0" smtClean="0">
                <a:latin typeface="Times New Roman"/>
                <a:cs typeface="Times New Roman"/>
              </a:rPr>
              <a:t> </a:t>
            </a:r>
            <a:r>
              <a:rPr sz="3225" spc="0" baseline="-1265" dirty="0" smtClean="0">
                <a:latin typeface="Symbol"/>
                <a:cs typeface="Symbol"/>
              </a:rPr>
              <a:t></a:t>
            </a:r>
            <a:r>
              <a:rPr sz="3225" spc="-46" baseline="-1348" dirty="0" smtClean="0">
                <a:latin typeface="Times New Roman"/>
                <a:cs typeface="Times New Roman"/>
              </a:rPr>
              <a:t> </a:t>
            </a:r>
            <a:r>
              <a:rPr sz="3225" spc="0" baseline="-5062" dirty="0" smtClean="0">
                <a:latin typeface="Symbol"/>
                <a:cs typeface="Symbol"/>
              </a:rPr>
              <a:t></a:t>
            </a:r>
            <a:r>
              <a:rPr sz="3225" spc="-309" baseline="-5393" dirty="0" smtClean="0">
                <a:latin typeface="Times New Roman"/>
                <a:cs typeface="Times New Roman"/>
              </a:rPr>
              <a:t> </a:t>
            </a:r>
            <a:r>
              <a:rPr sz="3225" i="1" spc="0" baseline="-1348" dirty="0" smtClean="0">
                <a:latin typeface="Times New Roman"/>
                <a:cs typeface="Times New Roman"/>
              </a:rPr>
              <a:t>q</a:t>
            </a:r>
            <a:r>
              <a:rPr sz="3225" i="1" spc="-68" baseline="-1348" dirty="0" smtClean="0">
                <a:latin typeface="Times New Roman"/>
                <a:cs typeface="Times New Roman"/>
              </a:rPr>
              <a:t> </a:t>
            </a:r>
            <a:r>
              <a:rPr sz="3225" spc="0" baseline="-1265" dirty="0" smtClean="0">
                <a:latin typeface="Symbol"/>
                <a:cs typeface="Symbol"/>
              </a:rPr>
              <a:t></a:t>
            </a:r>
            <a:endParaRPr sz="2150">
              <a:latin typeface="Symbol"/>
              <a:cs typeface="Symbol"/>
            </a:endParaRPr>
          </a:p>
          <a:p>
            <a:pPr marR="435253" algn="r">
              <a:lnSpc>
                <a:spcPts val="1985"/>
              </a:lnSpc>
            </a:pPr>
            <a:r>
              <a:rPr sz="3225" spc="0" baseline="2531" dirty="0" smtClean="0">
                <a:latin typeface="Symbol"/>
                <a:cs typeface="Symbol"/>
              </a:rPr>
              <a:t></a:t>
            </a:r>
            <a:endParaRPr sz="2150">
              <a:latin typeface="Symbol"/>
              <a:cs typeface="Symbo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860794" y="5680561"/>
            <a:ext cx="634302" cy="5399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2250"/>
              </a:lnSpc>
              <a:spcBef>
                <a:spcPts val="112"/>
              </a:spcBef>
            </a:pPr>
            <a:r>
              <a:rPr sz="3225" i="1" spc="-25" baseline="-1348" dirty="0" smtClean="0">
                <a:latin typeface="Times New Roman"/>
                <a:cs typeface="Times New Roman"/>
              </a:rPr>
              <a:t>d</a:t>
            </a:r>
            <a:r>
              <a:rPr sz="3225" i="1" spc="0" baseline="-1348" dirty="0" smtClean="0">
                <a:latin typeface="Times New Roman"/>
                <a:cs typeface="Times New Roman"/>
              </a:rPr>
              <a:t>x</a:t>
            </a:r>
            <a:r>
              <a:rPr sz="3225" i="1" spc="-339" baseline="-1348" dirty="0" smtClean="0">
                <a:latin typeface="Times New Roman"/>
                <a:cs typeface="Times New Roman"/>
              </a:rPr>
              <a:t> </a:t>
            </a:r>
            <a:r>
              <a:rPr sz="3225" spc="0" baseline="-5062" dirty="0" smtClean="0">
                <a:latin typeface="Symbol"/>
                <a:cs typeface="Symbol"/>
              </a:rPr>
              <a:t></a:t>
            </a:r>
            <a:r>
              <a:rPr sz="3225" spc="-344" baseline="-5393" dirty="0" smtClean="0">
                <a:latin typeface="Times New Roman"/>
                <a:cs typeface="Times New Roman"/>
              </a:rPr>
              <a:t> </a:t>
            </a:r>
            <a:r>
              <a:rPr sz="3225" i="1" spc="0" baseline="-1348" dirty="0" smtClean="0">
                <a:latin typeface="Times New Roman"/>
                <a:cs typeface="Times New Roman"/>
              </a:rPr>
              <a:t>A</a:t>
            </a:r>
            <a:endParaRPr sz="2150">
              <a:latin typeface="Times New Roman"/>
              <a:cs typeface="Times New Roman"/>
            </a:endParaRPr>
          </a:p>
          <a:p>
            <a:pPr marL="264513" marR="196392" algn="ctr">
              <a:lnSpc>
                <a:spcPts val="1985"/>
              </a:lnSpc>
            </a:pPr>
            <a:r>
              <a:rPr sz="3225" spc="0" baseline="2531" dirty="0" smtClean="0">
                <a:latin typeface="Symbol"/>
                <a:cs typeface="Symbol"/>
              </a:rPr>
              <a:t></a:t>
            </a:r>
            <a:endParaRPr sz="215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1052512" y="2471801"/>
            <a:ext cx="6594475" cy="28924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56666" y="260786"/>
            <a:ext cx="4107281" cy="6270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endParaRPr sz="1800" dirty="0">
              <a:latin typeface="Arial"/>
              <a:cs typeface="Arial"/>
            </a:endParaRPr>
          </a:p>
          <a:p>
            <a:pPr marL="80975" marR="34289">
              <a:lnSpc>
                <a:spcPct val="95621"/>
              </a:lnSpc>
              <a:spcBef>
                <a:spcPts val="333"/>
              </a:spcBef>
            </a:pPr>
            <a:r>
              <a:rPr sz="2200" u="heavy" spc="0" dirty="0" smtClean="0">
                <a:solidFill>
                  <a:srgbClr val="C00000"/>
                </a:solidFill>
                <a:latin typeface="Arial Narrow"/>
                <a:cs typeface="Arial Narrow"/>
              </a:rPr>
              <a:t>Ex</a:t>
            </a:r>
            <a:r>
              <a:rPr sz="2200" u="heavy" spc="-4" dirty="0" smtClean="0">
                <a:solidFill>
                  <a:srgbClr val="C00000"/>
                </a:solidFill>
                <a:latin typeface="Arial Narrow"/>
                <a:cs typeface="Arial Narrow"/>
              </a:rPr>
              <a:t>e</a:t>
            </a:r>
            <a:r>
              <a:rPr sz="2200" u="heavy" spc="0" dirty="0" smtClean="0">
                <a:solidFill>
                  <a:srgbClr val="C00000"/>
                </a:solidFill>
                <a:latin typeface="Arial Narrow"/>
                <a:cs typeface="Arial Narrow"/>
              </a:rPr>
              <a:t>rcise</a:t>
            </a:r>
            <a:r>
              <a:rPr sz="2200" u="heavy" spc="-84" dirty="0" smtClean="0">
                <a:solidFill>
                  <a:srgbClr val="C00000"/>
                </a:solidFill>
                <a:latin typeface="Arial Narrow"/>
                <a:cs typeface="Arial Narrow"/>
              </a:rPr>
              <a:t> </a:t>
            </a:r>
            <a:r>
              <a:rPr sz="2200" u="heavy" spc="0" dirty="0" smtClean="0">
                <a:solidFill>
                  <a:srgbClr val="C00000"/>
                </a:solidFill>
                <a:latin typeface="Arial Narrow"/>
                <a:cs typeface="Arial Narrow"/>
              </a:rPr>
              <a:t>3</a:t>
            </a:r>
            <a:endParaRPr sz="2200" dirty="0">
              <a:latin typeface="Arial Narrow"/>
              <a:cs typeface="Arial Narro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4941" y="1084084"/>
            <a:ext cx="6710581" cy="11976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1241">
              <a:lnSpc>
                <a:spcPts val="2165"/>
              </a:lnSpc>
              <a:spcBef>
                <a:spcPts val="108"/>
              </a:spcBef>
            </a:pPr>
            <a:r>
              <a:rPr sz="2000" spc="0" dirty="0" smtClean="0">
                <a:latin typeface="Arial Narrow"/>
                <a:cs typeface="Arial Narrow"/>
              </a:rPr>
              <a:t>Rec</a:t>
            </a:r>
            <a:r>
              <a:rPr sz="2000" spc="-9" dirty="0" smtClean="0">
                <a:latin typeface="Arial Narrow"/>
                <a:cs typeface="Arial Narrow"/>
              </a:rPr>
              <a:t>o</a:t>
            </a:r>
            <a:r>
              <a:rPr sz="2000" spc="0" dirty="0" smtClean="0">
                <a:latin typeface="Arial Narrow"/>
                <a:cs typeface="Arial Narrow"/>
              </a:rPr>
              <a:t>n</a:t>
            </a:r>
            <a:r>
              <a:rPr sz="2000" spc="-9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i</a:t>
            </a:r>
            <a:r>
              <a:rPr sz="2000" spc="-4" dirty="0" smtClean="0">
                <a:latin typeface="Arial Narrow"/>
                <a:cs typeface="Arial Narrow"/>
              </a:rPr>
              <a:t>d</a:t>
            </a:r>
            <a:r>
              <a:rPr sz="2000" spc="0" dirty="0" smtClean="0">
                <a:latin typeface="Arial Narrow"/>
                <a:cs typeface="Arial Narrow"/>
              </a:rPr>
              <a:t>er the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c</a:t>
            </a:r>
            <a:r>
              <a:rPr sz="2000" spc="-9" dirty="0" smtClean="0">
                <a:latin typeface="Arial Narrow"/>
                <a:cs typeface="Arial Narrow"/>
              </a:rPr>
              <a:t>o</a:t>
            </a:r>
            <a:r>
              <a:rPr sz="2000" spc="0" dirty="0" smtClean="0">
                <a:latin typeface="Arial Narrow"/>
                <a:cs typeface="Arial Narrow"/>
              </a:rPr>
              <a:t>mpo</a:t>
            </a:r>
            <a:r>
              <a:rPr sz="2000" spc="-9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ite wall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prob</a:t>
            </a:r>
            <a:r>
              <a:rPr sz="2000" spc="-4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em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in </a:t>
            </a:r>
            <a:r>
              <a:rPr sz="2000" i="1" spc="0" dirty="0" smtClean="0">
                <a:latin typeface="Times New Roman"/>
                <a:cs typeface="Times New Roman"/>
              </a:rPr>
              <a:t>Exe</a:t>
            </a:r>
            <a:r>
              <a:rPr sz="2000" i="1" spc="-75" dirty="0" smtClean="0">
                <a:latin typeface="Times New Roman"/>
                <a:cs typeface="Times New Roman"/>
              </a:rPr>
              <a:t>r</a:t>
            </a:r>
            <a:r>
              <a:rPr sz="2000" i="1" spc="0" dirty="0" smtClean="0">
                <a:latin typeface="Times New Roman"/>
                <a:cs typeface="Times New Roman"/>
              </a:rPr>
              <a:t>c</a:t>
            </a:r>
            <a:r>
              <a:rPr sz="2000" i="1" spc="-4" dirty="0" smtClean="0">
                <a:latin typeface="Times New Roman"/>
                <a:cs typeface="Times New Roman"/>
              </a:rPr>
              <a:t>i</a:t>
            </a:r>
            <a:r>
              <a:rPr sz="2000" i="1" spc="0" dirty="0" smtClean="0">
                <a:latin typeface="Times New Roman"/>
                <a:cs typeface="Times New Roman"/>
              </a:rPr>
              <a:t>se</a:t>
            </a:r>
            <a:r>
              <a:rPr sz="2000" i="1" spc="-19" dirty="0" smtClean="0">
                <a:latin typeface="Times New Roman"/>
                <a:cs typeface="Times New Roman"/>
              </a:rPr>
              <a:t> </a:t>
            </a:r>
            <a:r>
              <a:rPr sz="2000" i="1" spc="4" dirty="0" smtClean="0">
                <a:latin typeface="Times New Roman"/>
                <a:cs typeface="Times New Roman"/>
              </a:rPr>
              <a:t>6-2</a:t>
            </a:r>
            <a:r>
              <a:rPr sz="2000" spc="0" dirty="0" smtClean="0">
                <a:latin typeface="Arial Narrow"/>
                <a:cs typeface="Arial Narrow"/>
              </a:rPr>
              <a:t>.</a:t>
            </a:r>
            <a:r>
              <a:rPr sz="2000" spc="-3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a)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Impo</a:t>
            </a:r>
            <a:r>
              <a:rPr sz="2000" spc="-9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e the</a:t>
            </a:r>
            <a:endParaRPr sz="2000">
              <a:latin typeface="Arial Narrow"/>
              <a:cs typeface="Arial Narrow"/>
            </a:endParaRPr>
          </a:p>
          <a:p>
            <a:pPr marL="12700">
              <a:lnSpc>
                <a:spcPct val="100233"/>
              </a:lnSpc>
            </a:pPr>
            <a:r>
              <a:rPr sz="2000" i="1" spc="0" dirty="0" smtClean="0">
                <a:latin typeface="Times New Roman"/>
                <a:cs typeface="Times New Roman"/>
              </a:rPr>
              <a:t>co</a:t>
            </a:r>
            <a:r>
              <a:rPr sz="2000" i="1" spc="9" dirty="0" smtClean="0">
                <a:latin typeface="Times New Roman"/>
                <a:cs typeface="Times New Roman"/>
              </a:rPr>
              <a:t>n</a:t>
            </a:r>
            <a:r>
              <a:rPr sz="2000" i="1" spc="0" dirty="0" smtClean="0">
                <a:latin typeface="Times New Roman"/>
                <a:cs typeface="Times New Roman"/>
              </a:rPr>
              <a:t>vec</a:t>
            </a:r>
            <a:r>
              <a:rPr sz="2000" i="1" spc="-9" dirty="0" smtClean="0">
                <a:latin typeface="Times New Roman"/>
                <a:cs typeface="Times New Roman"/>
              </a:rPr>
              <a:t>t</a:t>
            </a:r>
            <a:r>
              <a:rPr sz="2000" i="1" spc="0" dirty="0" smtClean="0">
                <a:latin typeface="Times New Roman"/>
                <a:cs typeface="Times New Roman"/>
              </a:rPr>
              <a:t>ion</a:t>
            </a:r>
            <a:r>
              <a:rPr sz="2000" i="1" spc="-9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bou</a:t>
            </a:r>
            <a:r>
              <a:rPr sz="2000" spc="-9" dirty="0" smtClean="0">
                <a:latin typeface="Arial Narrow"/>
                <a:cs typeface="Arial Narrow"/>
              </a:rPr>
              <a:t>n</a:t>
            </a:r>
            <a:r>
              <a:rPr sz="2000" spc="0" dirty="0" smtClean="0">
                <a:latin typeface="Arial Narrow"/>
                <a:cs typeface="Arial Narrow"/>
              </a:rPr>
              <a:t>dary c</a:t>
            </a:r>
            <a:r>
              <a:rPr sz="2000" spc="-9" dirty="0" smtClean="0">
                <a:latin typeface="Arial Narrow"/>
                <a:cs typeface="Arial Narrow"/>
              </a:rPr>
              <a:t>o</a:t>
            </a:r>
            <a:r>
              <a:rPr sz="2000" spc="0" dirty="0" smtClean="0">
                <a:latin typeface="Arial Narrow"/>
                <a:cs typeface="Arial Narrow"/>
              </a:rPr>
              <a:t>nd</a:t>
            </a:r>
            <a:r>
              <a:rPr sz="2000" spc="-9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ti</a:t>
            </a:r>
            <a:r>
              <a:rPr sz="2000" spc="-9" dirty="0" smtClean="0">
                <a:latin typeface="Arial Narrow"/>
                <a:cs typeface="Arial Narrow"/>
              </a:rPr>
              <a:t>o</a:t>
            </a:r>
            <a:r>
              <a:rPr sz="2000" spc="0" dirty="0" smtClean="0">
                <a:latin typeface="Arial Narrow"/>
                <a:cs typeface="Arial Narrow"/>
              </a:rPr>
              <a:t>n</a:t>
            </a:r>
            <a:r>
              <a:rPr sz="2000" spc="-9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; b) So</a:t>
            </a:r>
            <a:r>
              <a:rPr sz="2000" spc="-9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ve the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redu</a:t>
            </a:r>
            <a:r>
              <a:rPr sz="2000" spc="-4" dirty="0" smtClean="0">
                <a:latin typeface="Arial Narrow"/>
                <a:cs typeface="Arial Narrow"/>
              </a:rPr>
              <a:t>c</a:t>
            </a:r>
            <a:r>
              <a:rPr sz="2000" spc="0" dirty="0" smtClean="0">
                <a:latin typeface="Arial Narrow"/>
                <a:cs typeface="Arial Narrow"/>
              </a:rPr>
              <a:t>ed </a:t>
            </a:r>
            <a:r>
              <a:rPr sz="2000" spc="-9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L</a:t>
            </a:r>
            <a:r>
              <a:rPr sz="2000" spc="-4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s, det</a:t>
            </a:r>
            <a:r>
              <a:rPr sz="2000" spc="-4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rmine the</a:t>
            </a:r>
            <a:r>
              <a:rPr sz="2000" spc="-24" dirty="0" smtClean="0">
                <a:latin typeface="Arial Narrow"/>
                <a:cs typeface="Arial Narrow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n</a:t>
            </a:r>
            <a:r>
              <a:rPr sz="2000" i="1" spc="9" dirty="0" smtClean="0">
                <a:latin typeface="Times New Roman"/>
                <a:cs typeface="Times New Roman"/>
              </a:rPr>
              <a:t>o</a:t>
            </a:r>
            <a:r>
              <a:rPr sz="2000" i="1" spc="0" dirty="0" smtClean="0">
                <a:latin typeface="Times New Roman"/>
                <a:cs typeface="Times New Roman"/>
              </a:rPr>
              <a:t>d</a:t>
            </a:r>
            <a:r>
              <a:rPr sz="2000" i="1" spc="9" dirty="0" smtClean="0">
                <a:latin typeface="Times New Roman"/>
                <a:cs typeface="Times New Roman"/>
              </a:rPr>
              <a:t>a</a:t>
            </a:r>
            <a:r>
              <a:rPr sz="2000" i="1" spc="0" dirty="0" smtClean="0">
                <a:latin typeface="Times New Roman"/>
                <a:cs typeface="Times New Roman"/>
              </a:rPr>
              <a:t>l</a:t>
            </a:r>
            <a:r>
              <a:rPr sz="2000" i="1" spc="-34" dirty="0" smtClean="0">
                <a:latin typeface="Times New Roman"/>
                <a:cs typeface="Times New Roman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t</a:t>
            </a:r>
            <a:r>
              <a:rPr sz="2000" i="1" spc="-4" dirty="0" smtClean="0">
                <a:latin typeface="Times New Roman"/>
                <a:cs typeface="Times New Roman"/>
              </a:rPr>
              <a:t>e</a:t>
            </a:r>
            <a:r>
              <a:rPr sz="2000" i="1" spc="0" dirty="0" smtClean="0">
                <a:latin typeface="Times New Roman"/>
                <a:cs typeface="Times New Roman"/>
              </a:rPr>
              <a:t>m</a:t>
            </a:r>
            <a:r>
              <a:rPr sz="2000" i="1" spc="9" dirty="0" smtClean="0">
                <a:latin typeface="Times New Roman"/>
                <a:cs typeface="Times New Roman"/>
              </a:rPr>
              <a:t>p</a:t>
            </a:r>
            <a:r>
              <a:rPr sz="2000" i="1" spc="0" dirty="0" smtClean="0">
                <a:latin typeface="Times New Roman"/>
                <a:cs typeface="Times New Roman"/>
              </a:rPr>
              <a:t>eratu</a:t>
            </a:r>
            <a:r>
              <a:rPr sz="2000" i="1" spc="-64" dirty="0" smtClean="0">
                <a:latin typeface="Times New Roman"/>
                <a:cs typeface="Times New Roman"/>
              </a:rPr>
              <a:t>r</a:t>
            </a:r>
            <a:r>
              <a:rPr sz="2000" i="1" spc="0" dirty="0" smtClean="0">
                <a:latin typeface="Times New Roman"/>
                <a:cs typeface="Times New Roman"/>
              </a:rPr>
              <a:t>e</a:t>
            </a:r>
            <a:r>
              <a:rPr sz="2000" i="1" spc="4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;</a:t>
            </a:r>
            <a:r>
              <a:rPr sz="2000" spc="-5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c) E</a:t>
            </a:r>
            <a:r>
              <a:rPr sz="2000" spc="-9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ti</a:t>
            </a:r>
            <a:r>
              <a:rPr sz="2000" spc="-4" dirty="0" smtClean="0">
                <a:latin typeface="Arial Narrow"/>
                <a:cs typeface="Arial Narrow"/>
              </a:rPr>
              <a:t>m</a:t>
            </a:r>
            <a:r>
              <a:rPr sz="2000" spc="0" dirty="0" smtClean="0">
                <a:latin typeface="Arial Narrow"/>
                <a:cs typeface="Arial Narrow"/>
              </a:rPr>
              <a:t>ate </a:t>
            </a:r>
            <a:r>
              <a:rPr sz="2000" spc="-4" dirty="0" smtClean="0">
                <a:latin typeface="Arial Narrow"/>
                <a:cs typeface="Arial Narrow"/>
              </a:rPr>
              <a:t>t</a:t>
            </a:r>
            <a:r>
              <a:rPr sz="2000" spc="0" dirty="0" smtClean="0">
                <a:latin typeface="Arial Narrow"/>
                <a:cs typeface="Arial Narrow"/>
              </a:rPr>
              <a:t>he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he</a:t>
            </a:r>
            <a:r>
              <a:rPr sz="2000" i="1" spc="9" dirty="0" smtClean="0">
                <a:latin typeface="Times New Roman"/>
                <a:cs typeface="Times New Roman"/>
              </a:rPr>
              <a:t>a</a:t>
            </a:r>
            <a:r>
              <a:rPr sz="2000" i="1" spc="0" dirty="0" smtClean="0">
                <a:latin typeface="Times New Roman"/>
                <a:cs typeface="Times New Roman"/>
              </a:rPr>
              <a:t>t</a:t>
            </a:r>
            <a:r>
              <a:rPr sz="2000" i="1" spc="-25" dirty="0" smtClean="0">
                <a:latin typeface="Times New Roman"/>
                <a:cs typeface="Times New Roman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f</a:t>
            </a:r>
            <a:r>
              <a:rPr sz="2000" i="1" spc="-9" dirty="0" smtClean="0">
                <a:latin typeface="Times New Roman"/>
                <a:cs typeface="Times New Roman"/>
              </a:rPr>
              <a:t>l</a:t>
            </a:r>
            <a:r>
              <a:rPr sz="2000" i="1" spc="0" dirty="0" smtClean="0">
                <a:latin typeface="Times New Roman"/>
                <a:cs typeface="Times New Roman"/>
              </a:rPr>
              <a:t>ux,</a:t>
            </a:r>
            <a:r>
              <a:rPr sz="2000" i="1" spc="-14" dirty="0" smtClean="0">
                <a:latin typeface="Times New Roman"/>
                <a:cs typeface="Times New Roman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q</a:t>
            </a:r>
            <a:r>
              <a:rPr sz="2000" i="1" spc="-4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through</a:t>
            </a:r>
            <a:r>
              <a:rPr sz="2000" spc="-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 c</a:t>
            </a:r>
            <a:r>
              <a:rPr sz="2000" spc="-9" dirty="0" smtClean="0">
                <a:latin typeface="Arial Narrow"/>
                <a:cs typeface="Arial Narrow"/>
              </a:rPr>
              <a:t>o</a:t>
            </a:r>
            <a:r>
              <a:rPr sz="2000" spc="0" dirty="0" smtClean="0">
                <a:latin typeface="Arial Narrow"/>
                <a:cs typeface="Arial Narrow"/>
              </a:rPr>
              <a:t>mpo</a:t>
            </a:r>
            <a:r>
              <a:rPr sz="2000" spc="-9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ite</a:t>
            </a:r>
            <a:r>
              <a:rPr sz="2000" spc="-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wal</a:t>
            </a:r>
            <a:r>
              <a:rPr sz="2000" spc="-9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.</a:t>
            </a:r>
            <a:endParaRPr sz="2000">
              <a:latin typeface="Arial Narrow"/>
              <a:cs typeface="Arial Narrow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513765" y="683895"/>
            <a:ext cx="6234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object 59"/>
          <p:cNvSpPr txBox="1"/>
          <p:nvPr/>
        </p:nvSpPr>
        <p:spPr>
          <a:xfrm>
            <a:off x="2328328" y="2906530"/>
            <a:ext cx="1106755" cy="3202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32487">
              <a:lnSpc>
                <a:spcPts val="2520"/>
              </a:lnSpc>
              <a:spcBef>
                <a:spcPts val="126"/>
              </a:spcBef>
            </a:pPr>
            <a:r>
              <a:rPr sz="3225" i="1" spc="-44" baseline="8089" dirty="0" smtClean="0">
                <a:latin typeface="Times New Roman"/>
                <a:cs typeface="Times New Roman"/>
              </a:rPr>
              <a:t>K</a:t>
            </a:r>
            <a:r>
              <a:rPr sz="1875" spc="25" baseline="-11595" dirty="0" smtClean="0">
                <a:latin typeface="Times New Roman"/>
                <a:cs typeface="Times New Roman"/>
              </a:rPr>
              <a:t>1</a:t>
            </a:r>
            <a:r>
              <a:rPr sz="1875" i="1" spc="0" baseline="-11595" dirty="0" smtClean="0">
                <a:latin typeface="Times New Roman"/>
                <a:cs typeface="Times New Roman"/>
              </a:rPr>
              <a:t>L</a:t>
            </a:r>
            <a:r>
              <a:rPr sz="1875" i="1" spc="139" baseline="-11595" dirty="0" smtClean="0">
                <a:latin typeface="Times New Roman"/>
                <a:cs typeface="Times New Roman"/>
              </a:rPr>
              <a:t> </a:t>
            </a:r>
            <a:r>
              <a:rPr sz="3225" spc="0" baseline="3796" dirty="0" smtClean="0">
                <a:latin typeface="Symbol"/>
                <a:cs typeface="Symbol"/>
              </a:rPr>
              <a:t></a:t>
            </a:r>
            <a:endParaRPr sz="2150">
              <a:latin typeface="Symbol"/>
              <a:cs typeface="Symbo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328328" y="3182389"/>
            <a:ext cx="1087034" cy="5327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41016" algn="r">
              <a:lnSpc>
                <a:spcPts val="1635"/>
              </a:lnSpc>
              <a:spcBef>
                <a:spcPts val="81"/>
              </a:spcBef>
            </a:pPr>
            <a:r>
              <a:rPr sz="3225" spc="0" baseline="-11389" dirty="0" smtClean="0">
                <a:latin typeface="Symbol"/>
                <a:cs typeface="Symbol"/>
              </a:rPr>
              <a:t></a:t>
            </a:r>
            <a:endParaRPr sz="2150">
              <a:latin typeface="Symbol"/>
              <a:cs typeface="Symbol"/>
            </a:endParaRPr>
          </a:p>
          <a:p>
            <a:pPr marR="40784" algn="r">
              <a:lnSpc>
                <a:spcPts val="2560"/>
              </a:lnSpc>
              <a:spcBef>
                <a:spcPts val="46"/>
              </a:spcBef>
            </a:pPr>
            <a:r>
              <a:rPr sz="3225" i="1" spc="89" baseline="24268" dirty="0" smtClean="0">
                <a:latin typeface="Times New Roman"/>
                <a:cs typeface="Times New Roman"/>
              </a:rPr>
              <a:t>K</a:t>
            </a:r>
            <a:r>
              <a:rPr sz="1875" spc="0" baseline="16233" dirty="0" smtClean="0">
                <a:latin typeface="Times New Roman"/>
                <a:cs typeface="Times New Roman"/>
              </a:rPr>
              <a:t>2</a:t>
            </a:r>
            <a:r>
              <a:rPr sz="1875" spc="-189" baseline="16233" dirty="0" smtClean="0">
                <a:latin typeface="Times New Roman"/>
                <a:cs typeface="Times New Roman"/>
              </a:rPr>
              <a:t> </a:t>
            </a:r>
            <a:r>
              <a:rPr sz="1875" i="1" spc="0" baseline="16233" dirty="0" smtClean="0">
                <a:latin typeface="Times New Roman"/>
                <a:cs typeface="Times New Roman"/>
              </a:rPr>
              <a:t>L</a:t>
            </a:r>
            <a:r>
              <a:rPr sz="1875" i="1" spc="25" baseline="16233" dirty="0" smtClean="0">
                <a:latin typeface="Times New Roman"/>
                <a:cs typeface="Times New Roman"/>
              </a:rPr>
              <a:t> </a:t>
            </a:r>
            <a:r>
              <a:rPr sz="3225" spc="0" baseline="-3796" dirty="0" smtClean="0">
                <a:latin typeface="Symbol"/>
                <a:cs typeface="Symbol"/>
              </a:rPr>
              <a:t></a:t>
            </a:r>
            <a:endParaRPr sz="2150">
              <a:latin typeface="Symbol"/>
              <a:cs typeface="Symbo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511668" y="3707757"/>
            <a:ext cx="1087034" cy="3857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8994">
              <a:lnSpc>
                <a:spcPts val="2545"/>
              </a:lnSpc>
              <a:spcBef>
                <a:spcPts val="617"/>
              </a:spcBef>
            </a:pPr>
            <a:r>
              <a:rPr sz="3225" spc="0" baseline="-2531" dirty="0" smtClean="0">
                <a:latin typeface="Symbol"/>
                <a:cs typeface="Symbol"/>
              </a:rPr>
              <a:t></a:t>
            </a:r>
            <a:r>
              <a:rPr sz="3225" spc="0" baseline="-2696" dirty="0" smtClean="0">
                <a:latin typeface="Times New Roman"/>
                <a:cs typeface="Times New Roman"/>
              </a:rPr>
              <a:t>  </a:t>
            </a:r>
            <a:r>
              <a:rPr sz="3225" spc="259" baseline="-2696" dirty="0" smtClean="0">
                <a:latin typeface="Times New Roman"/>
                <a:cs typeface="Times New Roman"/>
              </a:rPr>
              <a:t> </a:t>
            </a:r>
            <a:r>
              <a:rPr sz="3225" spc="0" baseline="-2531" dirty="0" smtClean="0">
                <a:latin typeface="Symbol"/>
                <a:cs typeface="Symbol"/>
              </a:rPr>
              <a:t></a:t>
            </a:r>
            <a:endParaRPr sz="2150">
              <a:latin typeface="Symbol"/>
              <a:cs typeface="Symbo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178027" y="3704125"/>
            <a:ext cx="3998988" cy="3893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090929">
              <a:lnSpc>
                <a:spcPts val="3065"/>
              </a:lnSpc>
              <a:spcBef>
                <a:spcPts val="153"/>
              </a:spcBef>
            </a:pPr>
            <a:r>
              <a:rPr sz="3225" spc="0" baseline="17717" dirty="0" smtClean="0">
                <a:latin typeface="Symbol"/>
                <a:cs typeface="Symbol"/>
              </a:rPr>
              <a:t></a:t>
            </a:r>
            <a:r>
              <a:rPr sz="3225" spc="-194" baseline="18875" dirty="0" smtClean="0">
                <a:latin typeface="Times New Roman"/>
                <a:cs typeface="Times New Roman"/>
              </a:rPr>
              <a:t> </a:t>
            </a:r>
            <a:r>
              <a:rPr sz="3225" spc="0" baseline="-6327" dirty="0" smtClean="0">
                <a:latin typeface="Symbol"/>
                <a:cs typeface="Symbol"/>
              </a:rPr>
              <a:t></a:t>
            </a:r>
            <a:r>
              <a:rPr sz="3225" spc="0" baseline="-6741" dirty="0" smtClean="0">
                <a:latin typeface="Times New Roman"/>
                <a:cs typeface="Times New Roman"/>
              </a:rPr>
              <a:t>  </a:t>
            </a:r>
            <a:r>
              <a:rPr sz="3225" spc="442" baseline="-6741" dirty="0" smtClean="0">
                <a:latin typeface="Times New Roman"/>
                <a:cs typeface="Times New Roman"/>
              </a:rPr>
              <a:t> </a:t>
            </a:r>
            <a:r>
              <a:rPr sz="3225" spc="0" baseline="-6327" dirty="0" smtClean="0">
                <a:latin typeface="Symbol"/>
                <a:cs typeface="Symbol"/>
              </a:rPr>
              <a:t></a:t>
            </a:r>
            <a:r>
              <a:rPr sz="3225" spc="0" baseline="-6741" dirty="0" smtClean="0">
                <a:latin typeface="Times New Roman"/>
                <a:cs typeface="Times New Roman"/>
              </a:rPr>
              <a:t>  </a:t>
            </a:r>
            <a:r>
              <a:rPr sz="3225" spc="492" baseline="-6741" dirty="0" smtClean="0">
                <a:latin typeface="Times New Roman"/>
                <a:cs typeface="Times New Roman"/>
              </a:rPr>
              <a:t> </a:t>
            </a:r>
            <a:r>
              <a:rPr sz="3225" spc="0" baseline="-6327" dirty="0" smtClean="0">
                <a:latin typeface="Symbol"/>
                <a:cs typeface="Symbol"/>
              </a:rPr>
              <a:t></a:t>
            </a:r>
            <a:endParaRPr sz="2150">
              <a:latin typeface="Symbol"/>
              <a:cs typeface="Symbo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5542202" y="3740473"/>
            <a:ext cx="1087034" cy="3530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62245">
              <a:lnSpc>
                <a:spcPts val="2545"/>
              </a:lnSpc>
              <a:spcBef>
                <a:spcPts val="357"/>
              </a:spcBef>
            </a:pPr>
            <a:r>
              <a:rPr sz="3225" spc="0" baseline="-2531" dirty="0" smtClean="0">
                <a:latin typeface="Symbol"/>
                <a:cs typeface="Symbol"/>
              </a:rPr>
              <a:t></a:t>
            </a:r>
            <a:endParaRPr sz="2150">
              <a:latin typeface="Symbol"/>
              <a:cs typeface="Symbo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2328328" y="2908561"/>
            <a:ext cx="1087034" cy="2754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328328" y="3316885"/>
            <a:ext cx="1087034" cy="2754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511668" y="3707757"/>
            <a:ext cx="1087034" cy="27540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178027" y="3725209"/>
            <a:ext cx="3998988" cy="27540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542202" y="3740473"/>
            <a:ext cx="1087034" cy="27540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755892" y="3790188"/>
            <a:ext cx="1170431" cy="187756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769608" y="1943100"/>
            <a:ext cx="1142022" cy="185089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769608" y="1943100"/>
            <a:ext cx="1142022" cy="1850898"/>
          </a:xfrm>
          <a:custGeom>
            <a:avLst/>
            <a:gdLst/>
            <a:ahLst/>
            <a:cxnLst/>
            <a:rect l="l" t="t" r="r" b="b"/>
            <a:pathLst>
              <a:path w="1142022" h="1850898">
                <a:moveTo>
                  <a:pt x="0" y="1850898"/>
                </a:moveTo>
                <a:lnTo>
                  <a:pt x="1142022" y="1850898"/>
                </a:lnTo>
                <a:lnTo>
                  <a:pt x="1142022" y="0"/>
                </a:lnTo>
                <a:lnTo>
                  <a:pt x="0" y="0"/>
                </a:lnTo>
                <a:lnTo>
                  <a:pt x="0" y="1850898"/>
                </a:lnTo>
                <a:close/>
              </a:path>
            </a:pathLst>
          </a:custGeom>
          <a:ln w="9525">
            <a:solidFill>
              <a:srgbClr val="9966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911719" y="3710686"/>
            <a:ext cx="467740" cy="127000"/>
          </a:xfrm>
          <a:custGeom>
            <a:avLst/>
            <a:gdLst/>
            <a:ahLst/>
            <a:cxnLst/>
            <a:rect l="l" t="t" r="r" b="b"/>
            <a:pathLst>
              <a:path w="467740" h="127000">
                <a:moveTo>
                  <a:pt x="404240" y="71374"/>
                </a:moveTo>
                <a:lnTo>
                  <a:pt x="391540" y="71374"/>
                </a:lnTo>
                <a:lnTo>
                  <a:pt x="391540" y="127000"/>
                </a:lnTo>
                <a:lnTo>
                  <a:pt x="467740" y="63500"/>
                </a:lnTo>
                <a:lnTo>
                  <a:pt x="404240" y="71374"/>
                </a:lnTo>
                <a:close/>
              </a:path>
              <a:path w="467740" h="127000">
                <a:moveTo>
                  <a:pt x="404240" y="55499"/>
                </a:moveTo>
                <a:lnTo>
                  <a:pt x="391540" y="0"/>
                </a:lnTo>
                <a:lnTo>
                  <a:pt x="391541" y="55498"/>
                </a:lnTo>
                <a:lnTo>
                  <a:pt x="404240" y="55499"/>
                </a:lnTo>
                <a:close/>
              </a:path>
              <a:path w="467740" h="127000">
                <a:moveTo>
                  <a:pt x="0" y="55499"/>
                </a:moveTo>
                <a:lnTo>
                  <a:pt x="0" y="71374"/>
                </a:lnTo>
                <a:lnTo>
                  <a:pt x="404240" y="71374"/>
                </a:lnTo>
                <a:lnTo>
                  <a:pt x="467740" y="63500"/>
                </a:lnTo>
                <a:lnTo>
                  <a:pt x="391540" y="0"/>
                </a:lnTo>
                <a:lnTo>
                  <a:pt x="404240" y="55499"/>
                </a:lnTo>
                <a:lnTo>
                  <a:pt x="0" y="554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778117" y="3829685"/>
            <a:ext cx="0" cy="273050"/>
          </a:xfrm>
          <a:custGeom>
            <a:avLst/>
            <a:gdLst/>
            <a:ahLst/>
            <a:cxnLst/>
            <a:rect l="l" t="t" r="r" b="b"/>
            <a:pathLst>
              <a:path h="273050">
                <a:moveTo>
                  <a:pt x="0" y="0"/>
                </a:moveTo>
                <a:lnTo>
                  <a:pt x="0" y="27305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900543" y="3827145"/>
            <a:ext cx="0" cy="262000"/>
          </a:xfrm>
          <a:custGeom>
            <a:avLst/>
            <a:gdLst/>
            <a:ahLst/>
            <a:cxnLst/>
            <a:rect l="l" t="t" r="r" b="b"/>
            <a:pathLst>
              <a:path h="262000">
                <a:moveTo>
                  <a:pt x="0" y="0"/>
                </a:moveTo>
                <a:lnTo>
                  <a:pt x="0" y="2620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687820" y="4033901"/>
            <a:ext cx="1252347" cy="0"/>
          </a:xfrm>
          <a:custGeom>
            <a:avLst/>
            <a:gdLst/>
            <a:ahLst/>
            <a:cxnLst/>
            <a:rect l="l" t="t" r="r" b="b"/>
            <a:pathLst>
              <a:path w="1252347">
                <a:moveTo>
                  <a:pt x="0" y="0"/>
                </a:moveTo>
                <a:lnTo>
                  <a:pt x="1252347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195949" y="2617724"/>
            <a:ext cx="549275" cy="142875"/>
          </a:xfrm>
          <a:custGeom>
            <a:avLst/>
            <a:gdLst/>
            <a:ahLst/>
            <a:cxnLst/>
            <a:rect l="l" t="t" r="r" b="b"/>
            <a:pathLst>
              <a:path w="549275" h="142875">
                <a:moveTo>
                  <a:pt x="477900" y="85725"/>
                </a:moveTo>
                <a:lnTo>
                  <a:pt x="463550" y="85724"/>
                </a:lnTo>
                <a:lnTo>
                  <a:pt x="463550" y="142875"/>
                </a:lnTo>
                <a:lnTo>
                  <a:pt x="549275" y="71500"/>
                </a:lnTo>
                <a:lnTo>
                  <a:pt x="477900" y="85725"/>
                </a:lnTo>
                <a:close/>
              </a:path>
              <a:path w="549275" h="142875">
                <a:moveTo>
                  <a:pt x="477900" y="57150"/>
                </a:moveTo>
                <a:lnTo>
                  <a:pt x="463550" y="0"/>
                </a:lnTo>
                <a:lnTo>
                  <a:pt x="463550" y="57149"/>
                </a:lnTo>
                <a:lnTo>
                  <a:pt x="477900" y="57150"/>
                </a:lnTo>
                <a:close/>
              </a:path>
              <a:path w="549275" h="142875">
                <a:moveTo>
                  <a:pt x="0" y="57150"/>
                </a:moveTo>
                <a:lnTo>
                  <a:pt x="0" y="85725"/>
                </a:lnTo>
                <a:lnTo>
                  <a:pt x="477900" y="85725"/>
                </a:lnTo>
                <a:lnTo>
                  <a:pt x="549275" y="71500"/>
                </a:lnTo>
                <a:lnTo>
                  <a:pt x="463550" y="0"/>
                </a:lnTo>
                <a:lnTo>
                  <a:pt x="477900" y="57150"/>
                </a:lnTo>
                <a:lnTo>
                  <a:pt x="0" y="57150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556666" y="260786"/>
            <a:ext cx="5193917" cy="20967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1241">
              <a:lnSpc>
                <a:spcPts val="1939"/>
              </a:lnSpc>
              <a:spcBef>
                <a:spcPts val="97"/>
              </a:spcBef>
            </a:pPr>
            <a:endParaRPr sz="1800" dirty="0">
              <a:latin typeface="Arial"/>
              <a:cs typeface="Arial"/>
            </a:endParaRPr>
          </a:p>
          <a:p>
            <a:pPr marL="116027" marR="31241">
              <a:lnSpc>
                <a:spcPct val="95621"/>
              </a:lnSpc>
              <a:spcBef>
                <a:spcPts val="586"/>
              </a:spcBef>
            </a:pPr>
            <a:r>
              <a:rPr sz="2400" spc="0" dirty="0" smtClean="0">
                <a:solidFill>
                  <a:srgbClr val="CC0000"/>
                </a:solidFill>
                <a:latin typeface="Arial Narrow"/>
                <a:cs typeface="Arial Narrow"/>
              </a:rPr>
              <a:t>H</a:t>
            </a:r>
            <a:r>
              <a:rPr sz="2400" spc="-4" dirty="0" smtClean="0">
                <a:solidFill>
                  <a:srgbClr val="CC0000"/>
                </a:solidFill>
                <a:latin typeface="Arial Narrow"/>
                <a:cs typeface="Arial Narrow"/>
              </a:rPr>
              <a:t>e</a:t>
            </a:r>
            <a:r>
              <a:rPr sz="2400" spc="0" dirty="0" smtClean="0">
                <a:solidFill>
                  <a:srgbClr val="CC0000"/>
                </a:solidFill>
                <a:latin typeface="Arial Narrow"/>
                <a:cs typeface="Arial Narrow"/>
              </a:rPr>
              <a:t>at</a:t>
            </a:r>
            <a:r>
              <a:rPr sz="2400" spc="14" dirty="0" smtClean="0">
                <a:solidFill>
                  <a:srgbClr val="CC0000"/>
                </a:solidFill>
                <a:latin typeface="Arial Narrow"/>
                <a:cs typeface="Arial Narrow"/>
              </a:rPr>
              <a:t> </a:t>
            </a:r>
            <a:r>
              <a:rPr sz="2400" spc="0" dirty="0" smtClean="0">
                <a:solidFill>
                  <a:srgbClr val="CC0000"/>
                </a:solidFill>
                <a:latin typeface="Arial Narrow"/>
                <a:cs typeface="Arial Narrow"/>
              </a:rPr>
              <a:t>Fl</a:t>
            </a:r>
            <a:r>
              <a:rPr sz="2400" spc="-9" dirty="0" smtClean="0">
                <a:solidFill>
                  <a:srgbClr val="CC0000"/>
                </a:solidFill>
                <a:latin typeface="Arial Narrow"/>
                <a:cs typeface="Arial Narrow"/>
              </a:rPr>
              <a:t>u</a:t>
            </a:r>
            <a:r>
              <a:rPr sz="2400" spc="0" dirty="0" smtClean="0">
                <a:solidFill>
                  <a:srgbClr val="CC0000"/>
                </a:solidFill>
                <a:latin typeface="Arial Narrow"/>
                <a:cs typeface="Arial Narrow"/>
              </a:rPr>
              <a:t>x</a:t>
            </a:r>
            <a:r>
              <a:rPr sz="2400" spc="14" dirty="0" smtClean="0">
                <a:solidFill>
                  <a:srgbClr val="CC0000"/>
                </a:solidFill>
                <a:latin typeface="Arial Narrow"/>
                <a:cs typeface="Arial Narrow"/>
              </a:rPr>
              <a:t> </a:t>
            </a:r>
            <a:r>
              <a:rPr sz="2400" spc="0" dirty="0" smtClean="0">
                <a:solidFill>
                  <a:srgbClr val="CC0000"/>
                </a:solidFill>
                <a:latin typeface="Arial Narrow"/>
                <a:cs typeface="Arial Narrow"/>
              </a:rPr>
              <a:t>B</a:t>
            </a:r>
            <a:r>
              <a:rPr sz="2400" spc="-4" dirty="0" smtClean="0">
                <a:solidFill>
                  <a:srgbClr val="CC0000"/>
                </a:solidFill>
                <a:latin typeface="Arial Narrow"/>
                <a:cs typeface="Arial Narrow"/>
              </a:rPr>
              <a:t>o</a:t>
            </a:r>
            <a:r>
              <a:rPr sz="2400" spc="0" dirty="0" smtClean="0">
                <a:solidFill>
                  <a:srgbClr val="CC0000"/>
                </a:solidFill>
                <a:latin typeface="Arial Narrow"/>
                <a:cs typeface="Arial Narrow"/>
              </a:rPr>
              <a:t>un</a:t>
            </a:r>
            <a:r>
              <a:rPr sz="2400" spc="-9" dirty="0" smtClean="0">
                <a:solidFill>
                  <a:srgbClr val="CC0000"/>
                </a:solidFill>
                <a:latin typeface="Arial Narrow"/>
                <a:cs typeface="Arial Narrow"/>
              </a:rPr>
              <a:t>d</a:t>
            </a:r>
            <a:r>
              <a:rPr sz="2400" spc="0" dirty="0" smtClean="0">
                <a:solidFill>
                  <a:srgbClr val="CC0000"/>
                </a:solidFill>
                <a:latin typeface="Arial Narrow"/>
                <a:cs typeface="Arial Narrow"/>
              </a:rPr>
              <a:t>ary</a:t>
            </a:r>
            <a:r>
              <a:rPr sz="2400" spc="39" dirty="0" smtClean="0">
                <a:solidFill>
                  <a:srgbClr val="CC0000"/>
                </a:solidFill>
                <a:latin typeface="Arial Narrow"/>
                <a:cs typeface="Arial Narrow"/>
              </a:rPr>
              <a:t> </a:t>
            </a:r>
            <a:r>
              <a:rPr sz="2400" spc="0" dirty="0" smtClean="0">
                <a:solidFill>
                  <a:srgbClr val="CC0000"/>
                </a:solidFill>
                <a:latin typeface="Arial Narrow"/>
                <a:cs typeface="Arial Narrow"/>
              </a:rPr>
              <a:t>C</a:t>
            </a:r>
            <a:r>
              <a:rPr sz="2400" spc="-4" dirty="0" smtClean="0">
                <a:solidFill>
                  <a:srgbClr val="CC0000"/>
                </a:solidFill>
                <a:latin typeface="Arial Narrow"/>
                <a:cs typeface="Arial Narrow"/>
              </a:rPr>
              <a:t>o</a:t>
            </a:r>
            <a:r>
              <a:rPr sz="2400" spc="0" dirty="0" smtClean="0">
                <a:solidFill>
                  <a:srgbClr val="CC0000"/>
                </a:solidFill>
                <a:latin typeface="Arial Narrow"/>
                <a:cs typeface="Arial Narrow"/>
              </a:rPr>
              <a:t>nd</a:t>
            </a:r>
            <a:r>
              <a:rPr sz="2400" spc="-9" dirty="0" smtClean="0">
                <a:solidFill>
                  <a:srgbClr val="CC0000"/>
                </a:solidFill>
                <a:latin typeface="Arial Narrow"/>
                <a:cs typeface="Arial Narrow"/>
              </a:rPr>
              <a:t>i</a:t>
            </a:r>
            <a:r>
              <a:rPr sz="2400" spc="0" dirty="0" smtClean="0">
                <a:solidFill>
                  <a:srgbClr val="CC0000"/>
                </a:solidFill>
                <a:latin typeface="Arial Narrow"/>
                <a:cs typeface="Arial Narrow"/>
              </a:rPr>
              <a:t>ti</a:t>
            </a:r>
            <a:r>
              <a:rPr sz="2400" spc="4" dirty="0" smtClean="0">
                <a:solidFill>
                  <a:srgbClr val="CC0000"/>
                </a:solidFill>
                <a:latin typeface="Arial Narrow"/>
                <a:cs typeface="Arial Narrow"/>
              </a:rPr>
              <a:t>o</a:t>
            </a:r>
            <a:r>
              <a:rPr sz="2400" spc="0" dirty="0" smtClean="0">
                <a:solidFill>
                  <a:srgbClr val="CC0000"/>
                </a:solidFill>
                <a:latin typeface="Arial Narrow"/>
                <a:cs typeface="Arial Narrow"/>
              </a:rPr>
              <a:t>n</a:t>
            </a:r>
            <a:endParaRPr sz="2400" dirty="0">
              <a:latin typeface="Arial Narrow"/>
              <a:cs typeface="Arial Narrow"/>
            </a:endParaRPr>
          </a:p>
          <a:p>
            <a:pPr marL="116027" marR="174098">
              <a:lnSpc>
                <a:spcPts val="2400"/>
              </a:lnSpc>
              <a:spcBef>
                <a:spcPts val="1038"/>
              </a:spcBef>
            </a:pPr>
            <a:r>
              <a:rPr sz="2000" spc="0" dirty="0" smtClean="0">
                <a:latin typeface="Arial Narrow"/>
                <a:cs typeface="Arial Narrow"/>
              </a:rPr>
              <a:t>S</a:t>
            </a:r>
            <a:r>
              <a:rPr sz="2000" spc="-4" dirty="0" smtClean="0">
                <a:latin typeface="Arial Narrow"/>
                <a:cs typeface="Arial Narrow"/>
              </a:rPr>
              <a:t>u</a:t>
            </a:r>
            <a:r>
              <a:rPr sz="2000" spc="0" dirty="0" smtClean="0">
                <a:latin typeface="Arial Narrow"/>
                <a:cs typeface="Arial Narrow"/>
              </a:rPr>
              <a:t>ppo</a:t>
            </a:r>
            <a:r>
              <a:rPr sz="2000" spc="-14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e h</a:t>
            </a:r>
            <a:r>
              <a:rPr sz="2000" spc="-4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at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fl</a:t>
            </a:r>
            <a:r>
              <a:rPr sz="2000" spc="-9" dirty="0" smtClean="0">
                <a:latin typeface="Arial Narrow"/>
                <a:cs typeface="Arial Narrow"/>
              </a:rPr>
              <a:t>u</a:t>
            </a:r>
            <a:r>
              <a:rPr sz="2000" spc="0" dirty="0" smtClean="0">
                <a:latin typeface="Arial Narrow"/>
                <a:cs typeface="Arial Narrow"/>
              </a:rPr>
              <a:t>x </a:t>
            </a:r>
            <a:r>
              <a:rPr sz="2000" i="1" spc="0" dirty="0" smtClean="0">
                <a:latin typeface="Times New Roman"/>
                <a:cs typeface="Times New Roman"/>
              </a:rPr>
              <a:t>q</a:t>
            </a:r>
            <a:r>
              <a:rPr sz="2000" i="1" spc="-50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= </a:t>
            </a:r>
            <a:r>
              <a:rPr sz="2000" i="1" spc="4" dirty="0" smtClean="0">
                <a:latin typeface="Times New Roman"/>
                <a:cs typeface="Times New Roman"/>
              </a:rPr>
              <a:t>q</a:t>
            </a:r>
            <a:r>
              <a:rPr sz="1950" i="1" spc="0" baseline="-22298" dirty="0" smtClean="0">
                <a:latin typeface="Times New Roman"/>
                <a:cs typeface="Times New Roman"/>
              </a:rPr>
              <a:t>o</a:t>
            </a:r>
            <a:r>
              <a:rPr sz="1950" i="1" spc="127" baseline="-22298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W/</a:t>
            </a:r>
            <a:r>
              <a:rPr sz="2000" spc="-4" dirty="0" smtClean="0">
                <a:latin typeface="Arial Narrow"/>
                <a:cs typeface="Arial Narrow"/>
              </a:rPr>
              <a:t>m</a:t>
            </a:r>
            <a:r>
              <a:rPr sz="1950" spc="0" baseline="26815" dirty="0" smtClean="0">
                <a:latin typeface="Arial Narrow"/>
                <a:cs typeface="Arial Narrow"/>
              </a:rPr>
              <a:t>2</a:t>
            </a:r>
            <a:r>
              <a:rPr sz="1950" spc="163" baseline="26815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is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-4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pe</a:t>
            </a:r>
            <a:r>
              <a:rPr sz="2000" spc="-9" dirty="0" smtClean="0">
                <a:latin typeface="Arial Narrow"/>
                <a:cs typeface="Arial Narrow"/>
              </a:rPr>
              <a:t>c</a:t>
            </a:r>
            <a:r>
              <a:rPr sz="2000" spc="0" dirty="0" smtClean="0">
                <a:latin typeface="Arial Narrow"/>
                <a:cs typeface="Arial Narrow"/>
              </a:rPr>
              <a:t>if</a:t>
            </a:r>
            <a:r>
              <a:rPr sz="2000" spc="-9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ed</a:t>
            </a:r>
            <a:r>
              <a:rPr sz="2000" spc="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at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l</a:t>
            </a:r>
            <a:r>
              <a:rPr sz="2000" spc="-4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ft s</a:t>
            </a:r>
            <a:r>
              <a:rPr sz="2000" spc="-9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de </a:t>
            </a:r>
            <a:r>
              <a:rPr sz="2000" spc="-4" dirty="0" smtClean="0">
                <a:latin typeface="Arial Narrow"/>
                <a:cs typeface="Arial Narrow"/>
              </a:rPr>
              <a:t>o</a:t>
            </a:r>
            <a:r>
              <a:rPr sz="2000" spc="0" dirty="0" smtClean="0">
                <a:latin typeface="Arial Narrow"/>
                <a:cs typeface="Arial Narrow"/>
              </a:rPr>
              <a:t>f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a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p</a:t>
            </a:r>
            <a:r>
              <a:rPr sz="2000" spc="-4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ane</a:t>
            </a:r>
            <a:r>
              <a:rPr sz="2000" spc="-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wal</a:t>
            </a:r>
            <a:r>
              <a:rPr sz="2000" spc="-9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,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i.</a:t>
            </a:r>
            <a:r>
              <a:rPr sz="2000" spc="-9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.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at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x = 0</a:t>
            </a:r>
            <a:r>
              <a:rPr sz="2000" spc="0" dirty="0" smtClean="0">
                <a:latin typeface="Arial Narrow"/>
                <a:cs typeface="Arial Narrow"/>
              </a:rPr>
              <a:t>.</a:t>
            </a:r>
            <a:endParaRPr sz="2000" dirty="0">
              <a:latin typeface="Arial Narrow"/>
              <a:cs typeface="Arial Narrow"/>
            </a:endParaRPr>
          </a:p>
          <a:p>
            <a:pPr marL="116027">
              <a:lnSpc>
                <a:spcPct val="99179"/>
              </a:lnSpc>
              <a:spcBef>
                <a:spcPts val="551"/>
              </a:spcBef>
            </a:pPr>
            <a:r>
              <a:rPr sz="2000" spc="0" dirty="0" smtClean="0">
                <a:latin typeface="Arial Narrow"/>
                <a:cs typeface="Arial Narrow"/>
              </a:rPr>
              <a:t>The</a:t>
            </a:r>
            <a:r>
              <a:rPr sz="2000" spc="-2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e</a:t>
            </a:r>
            <a:r>
              <a:rPr sz="2000" spc="-25" dirty="0" smtClean="0">
                <a:latin typeface="Arial Narrow"/>
                <a:cs typeface="Arial Narrow"/>
              </a:rPr>
              <a:t>f</a:t>
            </a:r>
            <a:r>
              <a:rPr sz="2000" spc="0" dirty="0" smtClean="0">
                <a:latin typeface="Arial Narrow"/>
                <a:cs typeface="Arial Narrow"/>
              </a:rPr>
              <a:t>fe</a:t>
            </a:r>
            <a:r>
              <a:rPr sz="2000" spc="-9" dirty="0" smtClean="0">
                <a:latin typeface="Arial Narrow"/>
                <a:cs typeface="Arial Narrow"/>
              </a:rPr>
              <a:t>c</a:t>
            </a:r>
            <a:r>
              <a:rPr sz="2000" spc="0" dirty="0" smtClean="0">
                <a:latin typeface="Arial Narrow"/>
                <a:cs typeface="Arial Narrow"/>
              </a:rPr>
              <a:t>t</a:t>
            </a:r>
            <a:r>
              <a:rPr sz="2000" spc="-2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of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s</a:t>
            </a:r>
            <a:r>
              <a:rPr sz="2000" spc="-9" dirty="0" smtClean="0">
                <a:latin typeface="Arial Narrow"/>
                <a:cs typeface="Arial Narrow"/>
              </a:rPr>
              <a:t>p</a:t>
            </a:r>
            <a:r>
              <a:rPr sz="2000" spc="0" dirty="0" smtClean="0">
                <a:latin typeface="Arial Narrow"/>
                <a:cs typeface="Arial Narrow"/>
              </a:rPr>
              <a:t>e</a:t>
            </a:r>
            <a:r>
              <a:rPr sz="2000" spc="-9" dirty="0" smtClean="0">
                <a:latin typeface="Arial Narrow"/>
                <a:cs typeface="Arial Narrow"/>
              </a:rPr>
              <a:t>c</a:t>
            </a:r>
            <a:r>
              <a:rPr sz="2000" spc="0" dirty="0" smtClean="0">
                <a:latin typeface="Arial Narrow"/>
                <a:cs typeface="Arial Narrow"/>
              </a:rPr>
              <a:t>if</a:t>
            </a:r>
            <a:r>
              <a:rPr sz="2000" spc="-9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ed</a:t>
            </a:r>
            <a:r>
              <a:rPr sz="2000" spc="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heat</a:t>
            </a:r>
            <a:r>
              <a:rPr sz="2000" spc="-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fl</a:t>
            </a:r>
            <a:r>
              <a:rPr sz="2000" spc="-9" dirty="0" smtClean="0">
                <a:latin typeface="Arial Narrow"/>
                <a:cs typeface="Arial Narrow"/>
              </a:rPr>
              <a:t>u</a:t>
            </a:r>
            <a:r>
              <a:rPr sz="2000" spc="0" dirty="0" smtClean="0">
                <a:latin typeface="Arial Narrow"/>
                <a:cs typeface="Arial Narrow"/>
              </a:rPr>
              <a:t>x</a:t>
            </a:r>
            <a:r>
              <a:rPr sz="2000" spc="-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is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i</a:t>
            </a:r>
            <a:r>
              <a:rPr sz="2000" spc="-9" dirty="0" smtClean="0">
                <a:latin typeface="Arial Narrow"/>
                <a:cs typeface="Arial Narrow"/>
              </a:rPr>
              <a:t>n</a:t>
            </a:r>
            <a:r>
              <a:rPr sz="2000" spc="0" dirty="0" smtClean="0">
                <a:latin typeface="Arial Narrow"/>
                <a:cs typeface="Arial Narrow"/>
              </a:rPr>
              <a:t>c</a:t>
            </a:r>
            <a:r>
              <a:rPr sz="2000" spc="-9" dirty="0" smtClean="0">
                <a:latin typeface="Arial Narrow"/>
                <a:cs typeface="Arial Narrow"/>
              </a:rPr>
              <a:t>o</a:t>
            </a:r>
            <a:r>
              <a:rPr sz="2000" spc="0" dirty="0" smtClean="0">
                <a:latin typeface="Arial Narrow"/>
                <a:cs typeface="Arial Narrow"/>
              </a:rPr>
              <a:t>rpo</a:t>
            </a:r>
            <a:r>
              <a:rPr sz="2000" spc="4" dirty="0" smtClean="0">
                <a:latin typeface="Arial Narrow"/>
                <a:cs typeface="Arial Narrow"/>
              </a:rPr>
              <a:t>r</a:t>
            </a:r>
            <a:r>
              <a:rPr sz="2000" spc="0" dirty="0" smtClean="0">
                <a:latin typeface="Arial Narrow"/>
                <a:cs typeface="Arial Narrow"/>
              </a:rPr>
              <a:t>ated</a:t>
            </a:r>
            <a:r>
              <a:rPr sz="2000" spc="-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i</a:t>
            </a:r>
            <a:r>
              <a:rPr sz="2000" spc="-9" dirty="0" smtClean="0">
                <a:latin typeface="Arial Narrow"/>
                <a:cs typeface="Arial Narrow"/>
              </a:rPr>
              <a:t>n</a:t>
            </a:r>
            <a:r>
              <a:rPr sz="2000" spc="0" dirty="0" smtClean="0">
                <a:latin typeface="Arial Narrow"/>
                <a:cs typeface="Arial Narrow"/>
              </a:rPr>
              <a:t>to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 ana</a:t>
            </a:r>
            <a:r>
              <a:rPr sz="2000" spc="-9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y</a:t>
            </a:r>
            <a:r>
              <a:rPr sz="2000" spc="-14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is by mod</a:t>
            </a:r>
            <a:r>
              <a:rPr sz="2000" spc="-9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f</a:t>
            </a:r>
            <a:r>
              <a:rPr sz="2000" spc="-4" dirty="0" smtClean="0">
                <a:latin typeface="Arial Narrow"/>
                <a:cs typeface="Arial Narrow"/>
              </a:rPr>
              <a:t>y</a:t>
            </a:r>
            <a:r>
              <a:rPr sz="2000" spc="0" dirty="0" smtClean="0">
                <a:latin typeface="Arial Narrow"/>
                <a:cs typeface="Arial Narrow"/>
              </a:rPr>
              <a:t>i</a:t>
            </a:r>
            <a:r>
              <a:rPr sz="2000" spc="-4" dirty="0" smtClean="0">
                <a:latin typeface="Arial Narrow"/>
                <a:cs typeface="Arial Narrow"/>
              </a:rPr>
              <a:t>n</a:t>
            </a:r>
            <a:r>
              <a:rPr sz="2000" spc="0" dirty="0" smtClean="0">
                <a:latin typeface="Arial Narrow"/>
                <a:cs typeface="Arial Narrow"/>
              </a:rPr>
              <a:t>g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 </a:t>
            </a:r>
            <a:r>
              <a:rPr sz="2000" i="1" spc="0" dirty="0" smtClean="0">
                <a:latin typeface="Times New Roman"/>
                <a:cs typeface="Times New Roman"/>
              </a:rPr>
              <a:t>gl</a:t>
            </a:r>
            <a:r>
              <a:rPr sz="2000" i="1" spc="4" dirty="0" smtClean="0">
                <a:latin typeface="Times New Roman"/>
                <a:cs typeface="Times New Roman"/>
              </a:rPr>
              <a:t>o</a:t>
            </a:r>
            <a:r>
              <a:rPr sz="2000" i="1" spc="0" dirty="0" smtClean="0">
                <a:latin typeface="Times New Roman"/>
                <a:cs typeface="Times New Roman"/>
              </a:rPr>
              <a:t>b</a:t>
            </a:r>
            <a:r>
              <a:rPr sz="2000" i="1" spc="9" dirty="0" smtClean="0">
                <a:latin typeface="Times New Roman"/>
                <a:cs typeface="Times New Roman"/>
              </a:rPr>
              <a:t>a</a:t>
            </a:r>
            <a:r>
              <a:rPr sz="2000" i="1" spc="0" dirty="0" smtClean="0">
                <a:latin typeface="Times New Roman"/>
                <a:cs typeface="Times New Roman"/>
              </a:rPr>
              <a:t>l</a:t>
            </a:r>
            <a:r>
              <a:rPr sz="2000" i="1" spc="-4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S</a:t>
            </a:r>
            <a:r>
              <a:rPr sz="2000" spc="-4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E</a:t>
            </a:r>
            <a:r>
              <a:rPr sz="2000" spc="-9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,</a:t>
            </a:r>
            <a:r>
              <a:rPr sz="2000" spc="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as s</a:t>
            </a:r>
            <a:r>
              <a:rPr sz="2000" spc="-9" dirty="0" smtClean="0">
                <a:latin typeface="Arial Narrow"/>
                <a:cs typeface="Arial Narrow"/>
              </a:rPr>
              <a:t>h</a:t>
            </a:r>
            <a:r>
              <a:rPr sz="2000" spc="0" dirty="0" smtClean="0">
                <a:latin typeface="Arial Narrow"/>
                <a:cs typeface="Arial Narrow"/>
              </a:rPr>
              <a:t>own.</a:t>
            </a:r>
            <a:endParaRPr sz="2000" dirty="0">
              <a:latin typeface="Arial Narrow"/>
              <a:cs typeface="Arial Narrow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872472" y="2273642"/>
            <a:ext cx="711323" cy="3539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00"/>
              </a:lnSpc>
              <a:spcBef>
                <a:spcPts val="135"/>
              </a:spcBef>
            </a:pPr>
            <a:r>
              <a:rPr sz="3225" i="1" spc="0" baseline="8089" dirty="0" smtClean="0">
                <a:latin typeface="Times New Roman"/>
                <a:cs typeface="Times New Roman"/>
              </a:rPr>
              <a:t>q</a:t>
            </a:r>
            <a:r>
              <a:rPr sz="3225" i="1" spc="7" baseline="8089" dirty="0" smtClean="0">
                <a:latin typeface="Times New Roman"/>
                <a:cs typeface="Times New Roman"/>
              </a:rPr>
              <a:t> </a:t>
            </a:r>
            <a:r>
              <a:rPr sz="3225" spc="0" baseline="7593" dirty="0" smtClean="0">
                <a:latin typeface="Symbol"/>
                <a:cs typeface="Symbol"/>
              </a:rPr>
              <a:t></a:t>
            </a:r>
            <a:r>
              <a:rPr sz="3225" spc="-29" baseline="8089" dirty="0" smtClean="0">
                <a:latin typeface="Times New Roman"/>
                <a:cs typeface="Times New Roman"/>
              </a:rPr>
              <a:t> </a:t>
            </a:r>
            <a:r>
              <a:rPr sz="3225" i="1" spc="-54" baseline="8089" dirty="0" smtClean="0">
                <a:latin typeface="Times New Roman"/>
                <a:cs typeface="Times New Roman"/>
              </a:rPr>
              <a:t>q</a:t>
            </a:r>
            <a:r>
              <a:rPr sz="1875" spc="0" baseline="-13914" dirty="0" smtClean="0">
                <a:latin typeface="Times New Roman"/>
                <a:cs typeface="Times New Roman"/>
              </a:rPr>
              <a:t>0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132310" y="2852885"/>
            <a:ext cx="977865" cy="4013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85"/>
              </a:lnSpc>
              <a:spcBef>
                <a:spcPts val="154"/>
              </a:spcBef>
            </a:pPr>
            <a:r>
              <a:rPr sz="3225" spc="-19" baseline="6327" dirty="0" smtClean="0">
                <a:latin typeface="Symbol"/>
                <a:cs typeface="Symbol"/>
              </a:rPr>
              <a:t></a:t>
            </a:r>
            <a:r>
              <a:rPr sz="2800" spc="169" dirty="0" smtClean="0">
                <a:latin typeface="Symbol"/>
                <a:cs typeface="Symbol"/>
              </a:rPr>
              <a:t></a:t>
            </a:r>
            <a:r>
              <a:rPr sz="3225" spc="50" baseline="5062" dirty="0" smtClean="0">
                <a:latin typeface="Symbol"/>
                <a:cs typeface="Symbol"/>
              </a:rPr>
              <a:t></a:t>
            </a:r>
            <a:r>
              <a:rPr sz="3225" i="1" spc="-44" baseline="5393" dirty="0" smtClean="0">
                <a:latin typeface="Times New Roman"/>
                <a:cs typeface="Times New Roman"/>
              </a:rPr>
              <a:t>q</a:t>
            </a:r>
            <a:r>
              <a:rPr sz="1875" i="1" spc="0" baseline="-16233" dirty="0" smtClean="0">
                <a:latin typeface="Times New Roman"/>
                <a:cs typeface="Times New Roman"/>
              </a:rPr>
              <a:t>o</a:t>
            </a:r>
            <a:r>
              <a:rPr sz="1875" i="1" spc="54" baseline="-16233" dirty="0" smtClean="0">
                <a:latin typeface="Times New Roman"/>
                <a:cs typeface="Times New Roman"/>
              </a:rPr>
              <a:t> </a:t>
            </a:r>
            <a:r>
              <a:rPr sz="2800" spc="69" dirty="0" smtClean="0">
                <a:latin typeface="Symbol"/>
                <a:cs typeface="Symbol"/>
              </a:rPr>
              <a:t></a:t>
            </a:r>
            <a:r>
              <a:rPr sz="3225" spc="0" baseline="6327" dirty="0" smtClean="0">
                <a:latin typeface="Symbol"/>
                <a:cs typeface="Symbol"/>
              </a:rPr>
              <a:t></a:t>
            </a:r>
            <a:endParaRPr sz="2150">
              <a:latin typeface="Symbol"/>
              <a:cs typeface="Symbo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205754" y="2875843"/>
            <a:ext cx="761557" cy="3456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55"/>
              </a:lnSpc>
              <a:spcBef>
                <a:spcPts val="132"/>
              </a:spcBef>
            </a:pPr>
            <a:r>
              <a:rPr sz="3225" baseline="3796" dirty="0" smtClean="0">
                <a:latin typeface="Symbol"/>
                <a:cs typeface="Symbol"/>
              </a:rPr>
              <a:t></a:t>
            </a:r>
            <a:r>
              <a:rPr sz="3225" spc="-304" baseline="4044" dirty="0" smtClean="0">
                <a:latin typeface="Times New Roman"/>
                <a:cs typeface="Times New Roman"/>
              </a:rPr>
              <a:t> </a:t>
            </a:r>
            <a:r>
              <a:rPr sz="3225" i="1" spc="-125" baseline="8089" dirty="0" smtClean="0">
                <a:latin typeface="Times New Roman"/>
                <a:cs typeface="Times New Roman"/>
              </a:rPr>
              <a:t>R</a:t>
            </a:r>
            <a:r>
              <a:rPr sz="1875" i="1" spc="-19" baseline="-11595" dirty="0" smtClean="0">
                <a:latin typeface="Times New Roman"/>
                <a:cs typeface="Times New Roman"/>
              </a:rPr>
              <a:t>Q</a:t>
            </a:r>
            <a:r>
              <a:rPr sz="1875" spc="0" baseline="-11595" dirty="0" smtClean="0">
                <a:latin typeface="Times New Roman"/>
                <a:cs typeface="Times New Roman"/>
              </a:rPr>
              <a:t>1</a:t>
            </a:r>
            <a:r>
              <a:rPr sz="1875" spc="14" baseline="-11595" dirty="0" smtClean="0">
                <a:latin typeface="Times New Roman"/>
                <a:cs typeface="Times New Roman"/>
              </a:rPr>
              <a:t> </a:t>
            </a:r>
            <a:r>
              <a:rPr sz="3225" spc="0" baseline="3796" dirty="0" smtClean="0">
                <a:latin typeface="Symbol"/>
                <a:cs typeface="Symbol"/>
              </a:rPr>
              <a:t></a:t>
            </a:r>
            <a:endParaRPr sz="2150">
              <a:latin typeface="Symbol"/>
              <a:cs typeface="Symbo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902359" y="2893830"/>
            <a:ext cx="569855" cy="13562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0258">
              <a:lnSpc>
                <a:spcPts val="2650"/>
              </a:lnSpc>
              <a:spcBef>
                <a:spcPts val="132"/>
              </a:spcBef>
            </a:pPr>
            <a:r>
              <a:rPr sz="3225" baseline="3796" dirty="0" smtClean="0">
                <a:latin typeface="Symbol"/>
                <a:cs typeface="Symbol"/>
              </a:rPr>
              <a:t></a:t>
            </a:r>
            <a:r>
              <a:rPr sz="3225" spc="-275" baseline="4044" dirty="0" smtClean="0">
                <a:latin typeface="Times New Roman"/>
                <a:cs typeface="Times New Roman"/>
              </a:rPr>
              <a:t> </a:t>
            </a:r>
            <a:r>
              <a:rPr sz="3225" i="1" spc="-44" baseline="8089" dirty="0" smtClean="0">
                <a:latin typeface="Times New Roman"/>
                <a:cs typeface="Times New Roman"/>
              </a:rPr>
              <a:t>K</a:t>
            </a:r>
            <a:r>
              <a:rPr sz="1875" spc="-4" baseline="-11595" dirty="0" smtClean="0">
                <a:latin typeface="Times New Roman"/>
                <a:cs typeface="Times New Roman"/>
              </a:rPr>
              <a:t>1</a:t>
            </a:r>
            <a:r>
              <a:rPr sz="1875" spc="0" baseline="-11595" dirty="0" smtClean="0">
                <a:latin typeface="Times New Roman"/>
                <a:cs typeface="Times New Roman"/>
              </a:rPr>
              <a:t>1</a:t>
            </a: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ts val="3435"/>
              </a:lnSpc>
              <a:spcBef>
                <a:spcPts val="424"/>
              </a:spcBef>
            </a:pPr>
            <a:r>
              <a:rPr sz="3225" baseline="-7593" dirty="0" smtClean="0">
                <a:latin typeface="Symbol"/>
                <a:cs typeface="Symbol"/>
              </a:rPr>
              <a:t></a:t>
            </a:r>
            <a:r>
              <a:rPr sz="3225" spc="-344" baseline="-8089" dirty="0" smtClean="0">
                <a:latin typeface="Times New Roman"/>
                <a:cs typeface="Times New Roman"/>
              </a:rPr>
              <a:t> </a:t>
            </a:r>
            <a:r>
              <a:rPr sz="3225" i="1" spc="94" baseline="20224" dirty="0" smtClean="0">
                <a:latin typeface="Times New Roman"/>
                <a:cs typeface="Times New Roman"/>
              </a:rPr>
              <a:t>K</a:t>
            </a:r>
            <a:r>
              <a:rPr sz="1875" spc="-4" baseline="9276" dirty="0" smtClean="0">
                <a:latin typeface="Times New Roman"/>
                <a:cs typeface="Times New Roman"/>
              </a:rPr>
              <a:t>2</a:t>
            </a:r>
            <a:r>
              <a:rPr sz="1875" spc="0" baseline="9276" dirty="0" smtClean="0">
                <a:latin typeface="Times New Roman"/>
                <a:cs typeface="Times New Roman"/>
              </a:rPr>
              <a:t>1</a:t>
            </a:r>
            <a:endParaRPr sz="1250">
              <a:latin typeface="Times New Roman"/>
              <a:cs typeface="Times New Roman"/>
            </a:endParaRPr>
          </a:p>
          <a:p>
            <a:pPr marL="12700" marR="60040">
              <a:lnSpc>
                <a:spcPts val="2050"/>
              </a:lnSpc>
            </a:pPr>
            <a:r>
              <a:rPr sz="3225" spc="0" baseline="-1265" dirty="0" smtClean="0">
                <a:latin typeface="Symbol"/>
                <a:cs typeface="Symbol"/>
              </a:rPr>
              <a:t></a:t>
            </a:r>
            <a:endParaRPr sz="2150">
              <a:latin typeface="Symbol"/>
              <a:cs typeface="Symbol"/>
            </a:endParaRPr>
          </a:p>
          <a:p>
            <a:pPr marL="12700" marR="60040">
              <a:lnSpc>
                <a:spcPts val="2145"/>
              </a:lnSpc>
              <a:spcBef>
                <a:spcPts val="4"/>
              </a:spcBef>
            </a:pPr>
            <a:r>
              <a:rPr sz="3225" spc="0" baseline="1265" dirty="0" smtClean="0">
                <a:latin typeface="Symbol"/>
                <a:cs typeface="Symbol"/>
              </a:rPr>
              <a:t></a:t>
            </a:r>
            <a:endParaRPr sz="2150">
              <a:latin typeface="Symbol"/>
              <a:cs typeface="Symbo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687649" y="2893830"/>
            <a:ext cx="428113" cy="753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0951" marR="9215">
              <a:lnSpc>
                <a:spcPts val="2650"/>
              </a:lnSpc>
              <a:spcBef>
                <a:spcPts val="132"/>
              </a:spcBef>
            </a:pPr>
            <a:r>
              <a:rPr sz="3225" i="1" spc="-44" baseline="8089" dirty="0" smtClean="0">
                <a:latin typeface="Times New Roman"/>
                <a:cs typeface="Times New Roman"/>
              </a:rPr>
              <a:t>K</a:t>
            </a:r>
            <a:r>
              <a:rPr sz="1875" spc="-4" baseline="-11595" dirty="0" smtClean="0">
                <a:latin typeface="Times New Roman"/>
                <a:cs typeface="Times New Roman"/>
              </a:rPr>
              <a:t>1</a:t>
            </a:r>
            <a:r>
              <a:rPr sz="1875" spc="0" baseline="-11595" dirty="0" smtClean="0">
                <a:latin typeface="Times New Roman"/>
                <a:cs typeface="Times New Roman"/>
              </a:rPr>
              <a:t>2</a:t>
            </a: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ts val="2472"/>
              </a:lnSpc>
              <a:spcBef>
                <a:spcPts val="252"/>
              </a:spcBef>
            </a:pPr>
            <a:r>
              <a:rPr sz="3225" i="1" spc="94" baseline="14831" dirty="0" smtClean="0">
                <a:latin typeface="Times New Roman"/>
                <a:cs typeface="Times New Roman"/>
              </a:rPr>
              <a:t>K</a:t>
            </a:r>
            <a:r>
              <a:rPr sz="1250" spc="-4" dirty="0" smtClean="0">
                <a:latin typeface="Times New Roman"/>
                <a:cs typeface="Times New Roman"/>
              </a:rPr>
              <a:t>2</a:t>
            </a:r>
            <a:r>
              <a:rPr sz="1250" spc="0" dirty="0" smtClean="0">
                <a:latin typeface="Times New Roman"/>
                <a:cs typeface="Times New Roman"/>
              </a:rPr>
              <a:t>2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404281" y="2893830"/>
            <a:ext cx="606223" cy="5734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60"/>
              </a:lnSpc>
              <a:spcBef>
                <a:spcPts val="123"/>
              </a:spcBef>
            </a:pPr>
            <a:r>
              <a:rPr sz="2150" spc="94" dirty="0" smtClean="0">
                <a:latin typeface="Symbol"/>
                <a:cs typeface="Symbol"/>
              </a:rPr>
              <a:t></a:t>
            </a:r>
            <a:r>
              <a:rPr sz="3225" i="1" spc="-275" baseline="4044" dirty="0" smtClean="0">
                <a:latin typeface="Times New Roman"/>
                <a:cs typeface="Times New Roman"/>
              </a:rPr>
              <a:t>T</a:t>
            </a:r>
            <a:r>
              <a:rPr sz="1875" spc="0" baseline="-18552" dirty="0" smtClean="0">
                <a:latin typeface="Times New Roman"/>
                <a:cs typeface="Times New Roman"/>
              </a:rPr>
              <a:t>1</a:t>
            </a:r>
            <a:r>
              <a:rPr sz="1875" spc="84" baseline="-18552" dirty="0" smtClean="0">
                <a:latin typeface="Times New Roman"/>
                <a:cs typeface="Times New Roman"/>
              </a:rPr>
              <a:t> </a:t>
            </a:r>
            <a:r>
              <a:rPr sz="2150" spc="0" dirty="0" smtClean="0">
                <a:latin typeface="Symbol"/>
                <a:cs typeface="Symbol"/>
              </a:rPr>
              <a:t></a:t>
            </a:r>
            <a:endParaRPr sz="2150">
              <a:latin typeface="Symbol"/>
              <a:cs typeface="Symbol"/>
            </a:endParaRPr>
          </a:p>
          <a:p>
            <a:pPr marL="12700" marR="7214">
              <a:lnSpc>
                <a:spcPts val="2045"/>
              </a:lnSpc>
            </a:pPr>
            <a:r>
              <a:rPr sz="3225" spc="0" baseline="1265" dirty="0" smtClean="0">
                <a:latin typeface="Symbol"/>
                <a:cs typeface="Symbol"/>
              </a:rPr>
              <a:t></a:t>
            </a:r>
            <a:r>
              <a:rPr sz="3225" spc="0" baseline="1348" dirty="0" smtClean="0">
                <a:latin typeface="Times New Roman"/>
                <a:cs typeface="Times New Roman"/>
              </a:rPr>
              <a:t>  </a:t>
            </a:r>
            <a:r>
              <a:rPr sz="3225" spc="442" baseline="1348" dirty="0" smtClean="0">
                <a:latin typeface="Times New Roman"/>
                <a:cs typeface="Times New Roman"/>
              </a:rPr>
              <a:t> </a:t>
            </a:r>
            <a:r>
              <a:rPr sz="3225" spc="0" baseline="1265" dirty="0" smtClean="0">
                <a:latin typeface="Symbol"/>
                <a:cs typeface="Symbol"/>
              </a:rPr>
              <a:t></a:t>
            </a:r>
            <a:endParaRPr sz="2150">
              <a:latin typeface="Symbol"/>
              <a:cs typeface="Symbo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205754" y="3152260"/>
            <a:ext cx="202100" cy="2975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30"/>
              </a:lnSpc>
              <a:spcBef>
                <a:spcPts val="116"/>
              </a:spcBef>
            </a:pPr>
            <a:r>
              <a:rPr sz="2150" spc="0" dirty="0" smtClean="0">
                <a:latin typeface="Symbol"/>
                <a:cs typeface="Symbol"/>
              </a:rPr>
              <a:t></a:t>
            </a:r>
            <a:endParaRPr sz="2150">
              <a:latin typeface="Symbol"/>
              <a:cs typeface="Symbo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757996" y="3152260"/>
            <a:ext cx="577723" cy="3062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00"/>
              </a:lnSpc>
              <a:spcBef>
                <a:spcPts val="120"/>
              </a:spcBef>
            </a:pPr>
            <a:r>
              <a:rPr sz="3225" spc="0" baseline="1265" dirty="0" smtClean="0">
                <a:latin typeface="Symbol"/>
                <a:cs typeface="Symbol"/>
              </a:rPr>
              <a:t></a:t>
            </a:r>
            <a:r>
              <a:rPr sz="3225" spc="0" baseline="1348" dirty="0" smtClean="0">
                <a:latin typeface="Times New Roman"/>
                <a:cs typeface="Times New Roman"/>
              </a:rPr>
              <a:t>  </a:t>
            </a:r>
            <a:r>
              <a:rPr sz="3225" spc="264" baseline="1348" dirty="0" smtClean="0">
                <a:latin typeface="Times New Roman"/>
                <a:cs typeface="Times New Roman"/>
              </a:rPr>
              <a:t> </a:t>
            </a:r>
            <a:r>
              <a:rPr sz="2150" spc="0" dirty="0" smtClean="0">
                <a:latin typeface="Symbol"/>
                <a:cs typeface="Symbol"/>
              </a:rPr>
              <a:t></a:t>
            </a:r>
            <a:endParaRPr sz="2150">
              <a:latin typeface="Symbol"/>
              <a:cs typeface="Symbo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892509" y="3160985"/>
            <a:ext cx="202100" cy="2975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30"/>
              </a:lnSpc>
              <a:spcBef>
                <a:spcPts val="116"/>
              </a:spcBef>
            </a:pPr>
            <a:r>
              <a:rPr sz="2150" spc="0" dirty="0" smtClean="0">
                <a:latin typeface="Symbol"/>
                <a:cs typeface="Symbol"/>
              </a:rPr>
              <a:t></a:t>
            </a:r>
            <a:endParaRPr sz="2150">
              <a:latin typeface="Symbol"/>
              <a:cs typeface="Symbo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902359" y="3169689"/>
            <a:ext cx="171844" cy="2975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30"/>
              </a:lnSpc>
              <a:spcBef>
                <a:spcPts val="116"/>
              </a:spcBef>
            </a:pPr>
            <a:r>
              <a:rPr sz="2150" spc="0" dirty="0" smtClean="0">
                <a:latin typeface="Symbol"/>
                <a:cs typeface="Symbol"/>
              </a:rPr>
              <a:t></a:t>
            </a:r>
            <a:endParaRPr sz="2150">
              <a:latin typeface="Symbol"/>
              <a:cs typeface="Symbo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205922" y="3284703"/>
            <a:ext cx="1160331" cy="5134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045"/>
              </a:lnSpc>
              <a:spcBef>
                <a:spcPts val="202"/>
              </a:spcBef>
            </a:pPr>
            <a:r>
              <a:rPr sz="3225" spc="109" baseline="22779" dirty="0" smtClean="0">
                <a:latin typeface="Symbol"/>
                <a:cs typeface="Symbol"/>
              </a:rPr>
              <a:t></a:t>
            </a:r>
            <a:r>
              <a:rPr sz="3225" i="1" spc="-125" baseline="37751" dirty="0" smtClean="0">
                <a:latin typeface="Times New Roman"/>
                <a:cs typeface="Times New Roman"/>
              </a:rPr>
              <a:t>R</a:t>
            </a:r>
            <a:r>
              <a:rPr sz="1875" i="1" spc="0" baseline="39423" dirty="0" smtClean="0">
                <a:latin typeface="Times New Roman"/>
                <a:cs typeface="Times New Roman"/>
              </a:rPr>
              <a:t>Q</a:t>
            </a:r>
            <a:r>
              <a:rPr sz="1875" i="1" spc="-194" baseline="39423" dirty="0" smtClean="0">
                <a:latin typeface="Times New Roman"/>
                <a:cs typeface="Times New Roman"/>
              </a:rPr>
              <a:t> </a:t>
            </a:r>
            <a:r>
              <a:rPr sz="1875" spc="0" baseline="39423" dirty="0" smtClean="0">
                <a:latin typeface="Times New Roman"/>
                <a:cs typeface="Times New Roman"/>
              </a:rPr>
              <a:t>2</a:t>
            </a:r>
            <a:r>
              <a:rPr sz="1875" spc="-4" baseline="39423" dirty="0" smtClean="0">
                <a:latin typeface="Times New Roman"/>
                <a:cs typeface="Times New Roman"/>
              </a:rPr>
              <a:t> </a:t>
            </a:r>
            <a:r>
              <a:rPr sz="3225" spc="0" baseline="22779" dirty="0" smtClean="0">
                <a:latin typeface="Symbol"/>
                <a:cs typeface="Symbol"/>
              </a:rPr>
              <a:t></a:t>
            </a:r>
            <a:r>
              <a:rPr sz="3225" spc="-229" baseline="24268" dirty="0" smtClean="0">
                <a:latin typeface="Times New Roman"/>
                <a:cs typeface="Times New Roman"/>
              </a:rPr>
              <a:t> </a:t>
            </a:r>
            <a:r>
              <a:rPr sz="3225" spc="0" baseline="-7593" dirty="0" smtClean="0">
                <a:latin typeface="Symbol"/>
                <a:cs typeface="Symbol"/>
              </a:rPr>
              <a:t></a:t>
            </a:r>
            <a:r>
              <a:rPr sz="3225" spc="-159" baseline="-8089" dirty="0" smtClean="0">
                <a:latin typeface="Times New Roman"/>
                <a:cs typeface="Times New Roman"/>
              </a:rPr>
              <a:t> </a:t>
            </a:r>
            <a:r>
              <a:rPr sz="3225" spc="0" baseline="22779" dirty="0" smtClean="0">
                <a:latin typeface="Symbol"/>
                <a:cs typeface="Symbol"/>
              </a:rPr>
              <a:t></a:t>
            </a:r>
            <a:endParaRPr sz="2150">
              <a:latin typeface="Symbol"/>
              <a:cs typeface="Symbo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405505" y="3302154"/>
            <a:ext cx="606223" cy="3456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55"/>
              </a:lnSpc>
              <a:spcBef>
                <a:spcPts val="132"/>
              </a:spcBef>
            </a:pPr>
            <a:r>
              <a:rPr sz="3225" spc="-25" baseline="-1265" dirty="0" smtClean="0">
                <a:latin typeface="Symbol"/>
                <a:cs typeface="Symbol"/>
              </a:rPr>
              <a:t></a:t>
            </a:r>
            <a:r>
              <a:rPr sz="3225" i="1" spc="-139" baseline="8089" dirty="0" smtClean="0">
                <a:latin typeface="Times New Roman"/>
                <a:cs typeface="Times New Roman"/>
              </a:rPr>
              <a:t>T</a:t>
            </a:r>
            <a:r>
              <a:rPr sz="1875" spc="0" baseline="-11595" dirty="0" smtClean="0">
                <a:latin typeface="Times New Roman"/>
                <a:cs typeface="Times New Roman"/>
              </a:rPr>
              <a:t>2</a:t>
            </a:r>
            <a:r>
              <a:rPr sz="1875" spc="75" baseline="-11595" dirty="0" smtClean="0">
                <a:latin typeface="Times New Roman"/>
                <a:cs typeface="Times New Roman"/>
              </a:rPr>
              <a:t> </a:t>
            </a:r>
            <a:r>
              <a:rPr sz="3225" spc="0" baseline="-1265" dirty="0" smtClean="0">
                <a:latin typeface="Symbol"/>
                <a:cs typeface="Symbol"/>
              </a:rPr>
              <a:t></a:t>
            </a:r>
            <a:endParaRPr sz="2150">
              <a:latin typeface="Symbol"/>
              <a:cs typeface="Symbo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508075" y="3316883"/>
            <a:ext cx="203751" cy="2975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90"/>
              </a:lnSpc>
              <a:spcBef>
                <a:spcPts val="114"/>
              </a:spcBef>
            </a:pPr>
            <a:r>
              <a:rPr sz="2150" spc="0" dirty="0" smtClean="0">
                <a:latin typeface="Times New Roman"/>
                <a:cs typeface="Times New Roman"/>
              </a:rPr>
              <a:t>0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891748" y="3343065"/>
            <a:ext cx="202100" cy="10236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20"/>
              </a:lnSpc>
              <a:spcBef>
                <a:spcPts val="101"/>
              </a:spcBef>
            </a:pPr>
            <a:r>
              <a:rPr sz="3225" spc="0" baseline="-6327" dirty="0" smtClean="0">
                <a:latin typeface="Symbol"/>
                <a:cs typeface="Symbol"/>
              </a:rPr>
              <a:t></a:t>
            </a:r>
            <a:endParaRPr sz="2150">
              <a:latin typeface="Symbol"/>
              <a:cs typeface="Symbol"/>
            </a:endParaRPr>
          </a:p>
          <a:p>
            <a:pPr marL="12700">
              <a:lnSpc>
                <a:spcPts val="1920"/>
              </a:lnSpc>
            </a:pPr>
            <a:r>
              <a:rPr sz="3225" spc="0" baseline="2531" dirty="0" smtClean="0">
                <a:latin typeface="Symbol"/>
                <a:cs typeface="Symbol"/>
              </a:rPr>
              <a:t></a:t>
            </a:r>
            <a:endParaRPr sz="2150">
              <a:latin typeface="Symbol"/>
              <a:cs typeface="Symbol"/>
            </a:endParaRPr>
          </a:p>
          <a:p>
            <a:pPr marL="12700">
              <a:lnSpc>
                <a:spcPct val="102091"/>
              </a:lnSpc>
              <a:spcBef>
                <a:spcPts val="1378"/>
              </a:spcBef>
            </a:pPr>
            <a:r>
              <a:rPr sz="2150" spc="0" dirty="0" smtClean="0">
                <a:latin typeface="Symbol"/>
                <a:cs typeface="Symbol"/>
              </a:rPr>
              <a:t></a:t>
            </a:r>
            <a:endParaRPr sz="2150">
              <a:latin typeface="Symbol"/>
              <a:cs typeface="Symbo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993512" y="3500619"/>
            <a:ext cx="217228" cy="2975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30"/>
              </a:lnSpc>
              <a:spcBef>
                <a:spcPts val="116"/>
              </a:spcBef>
            </a:pPr>
            <a:r>
              <a:rPr sz="2150" spc="0" dirty="0" smtClean="0">
                <a:latin typeface="Symbol"/>
                <a:cs typeface="Symbol"/>
              </a:rPr>
              <a:t></a:t>
            </a:r>
            <a:endParaRPr sz="2150">
              <a:latin typeface="Symbol"/>
              <a:cs typeface="Symbo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405505" y="3547484"/>
            <a:ext cx="1002517" cy="2975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30"/>
              </a:lnSpc>
              <a:spcBef>
                <a:spcPts val="116"/>
              </a:spcBef>
            </a:pPr>
            <a:r>
              <a:rPr sz="2150" spc="0" dirty="0" smtClean="0">
                <a:latin typeface="Symbol"/>
                <a:cs typeface="Symbol"/>
              </a:rPr>
              <a:t></a:t>
            </a:r>
            <a:r>
              <a:rPr sz="2150" spc="0" dirty="0" smtClean="0">
                <a:latin typeface="Times New Roman"/>
                <a:cs typeface="Times New Roman"/>
              </a:rPr>
              <a:t>  </a:t>
            </a:r>
            <a:r>
              <a:rPr sz="2150" spc="442" dirty="0" smtClean="0">
                <a:latin typeface="Times New Roman"/>
                <a:cs typeface="Times New Roman"/>
              </a:rPr>
              <a:t> </a:t>
            </a:r>
            <a:r>
              <a:rPr sz="2150" spc="0" dirty="0" smtClean="0">
                <a:latin typeface="Symbol"/>
                <a:cs typeface="Symbol"/>
              </a:rPr>
              <a:t></a:t>
            </a:r>
            <a:r>
              <a:rPr sz="2150" spc="0" dirty="0" smtClean="0">
                <a:latin typeface="Times New Roman"/>
                <a:cs typeface="Times New Roman"/>
              </a:rPr>
              <a:t>  </a:t>
            </a:r>
            <a:r>
              <a:rPr sz="2150" spc="492" dirty="0" smtClean="0">
                <a:latin typeface="Times New Roman"/>
                <a:cs typeface="Times New Roman"/>
              </a:rPr>
              <a:t> </a:t>
            </a:r>
            <a:r>
              <a:rPr sz="2150" spc="0" dirty="0" smtClean="0">
                <a:latin typeface="Symbol"/>
                <a:cs typeface="Symbol"/>
              </a:rPr>
              <a:t></a:t>
            </a:r>
            <a:endParaRPr sz="2150">
              <a:latin typeface="Symbol"/>
              <a:cs typeface="Symbo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757962" y="3547484"/>
            <a:ext cx="575903" cy="2975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30"/>
              </a:lnSpc>
              <a:spcBef>
                <a:spcPts val="116"/>
              </a:spcBef>
            </a:pPr>
            <a:r>
              <a:rPr sz="2150" spc="0" dirty="0" smtClean="0">
                <a:latin typeface="Symbol"/>
                <a:cs typeface="Symbol"/>
              </a:rPr>
              <a:t></a:t>
            </a:r>
            <a:r>
              <a:rPr sz="2150" spc="0" dirty="0" smtClean="0">
                <a:latin typeface="Times New Roman"/>
                <a:cs typeface="Times New Roman"/>
              </a:rPr>
              <a:t>  </a:t>
            </a:r>
            <a:r>
              <a:rPr sz="2150" spc="259" dirty="0" smtClean="0">
                <a:latin typeface="Times New Roman"/>
                <a:cs typeface="Times New Roman"/>
              </a:rPr>
              <a:t> </a:t>
            </a:r>
            <a:r>
              <a:rPr sz="2150" spc="0" dirty="0" smtClean="0">
                <a:latin typeface="Symbol"/>
                <a:cs typeface="Symbol"/>
              </a:rPr>
              <a:t></a:t>
            </a:r>
            <a:endParaRPr sz="2150">
              <a:latin typeface="Symbol"/>
              <a:cs typeface="Symbo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448548" y="3628191"/>
            <a:ext cx="176577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2000" i="1" spc="0" dirty="0" smtClean="0">
                <a:latin typeface="Times New Roman"/>
                <a:cs typeface="Times New Roman"/>
              </a:rPr>
              <a:t>x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256256" y="3952549"/>
            <a:ext cx="368848" cy="4142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229"/>
              </a:lnSpc>
              <a:spcBef>
                <a:spcPts val="161"/>
              </a:spcBef>
            </a:pPr>
            <a:r>
              <a:rPr sz="3225" spc="0" baseline="18982" dirty="0" smtClean="0">
                <a:latin typeface="Symbol"/>
                <a:cs typeface="Symbol"/>
              </a:rPr>
              <a:t></a:t>
            </a:r>
            <a:r>
              <a:rPr sz="3225" spc="-194" baseline="20224" dirty="0" smtClean="0">
                <a:latin typeface="Times New Roman"/>
                <a:cs typeface="Times New Roman"/>
              </a:rPr>
              <a:t> </a:t>
            </a:r>
            <a:r>
              <a:rPr sz="3225" spc="0" baseline="-5062" dirty="0" smtClean="0">
                <a:latin typeface="Symbol"/>
                <a:cs typeface="Symbol"/>
              </a:rPr>
              <a:t></a:t>
            </a:r>
            <a:endParaRPr sz="2150">
              <a:latin typeface="Symbol"/>
              <a:cs typeface="Symbo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802413" y="4069213"/>
            <a:ext cx="202100" cy="2975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30"/>
              </a:lnSpc>
              <a:spcBef>
                <a:spcPts val="116"/>
              </a:spcBef>
            </a:pPr>
            <a:r>
              <a:rPr sz="2150" spc="0" dirty="0" smtClean="0">
                <a:latin typeface="Symbol"/>
                <a:cs typeface="Symbol"/>
              </a:rPr>
              <a:t></a:t>
            </a:r>
            <a:endParaRPr sz="2150">
              <a:latin typeface="Symbol"/>
              <a:cs typeface="Symbo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205922" y="4069213"/>
            <a:ext cx="202100" cy="2975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30"/>
              </a:lnSpc>
              <a:spcBef>
                <a:spcPts val="116"/>
              </a:spcBef>
            </a:pPr>
            <a:r>
              <a:rPr sz="2150" spc="0" dirty="0" smtClean="0">
                <a:latin typeface="Symbol"/>
                <a:cs typeface="Symbol"/>
              </a:rPr>
              <a:t></a:t>
            </a:r>
            <a:endParaRPr sz="2150">
              <a:latin typeface="Symbol"/>
              <a:cs typeface="Symbo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757962" y="4069213"/>
            <a:ext cx="202100" cy="2975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30"/>
              </a:lnSpc>
              <a:spcBef>
                <a:spcPts val="116"/>
              </a:spcBef>
            </a:pPr>
            <a:r>
              <a:rPr sz="2150" spc="0" dirty="0" smtClean="0">
                <a:latin typeface="Symbol"/>
                <a:cs typeface="Symbol"/>
              </a:rPr>
              <a:t></a:t>
            </a:r>
            <a:endParaRPr sz="2150">
              <a:latin typeface="Symbol"/>
              <a:cs typeface="Symbo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131765" y="4069213"/>
            <a:ext cx="202100" cy="2975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30"/>
              </a:lnSpc>
              <a:spcBef>
                <a:spcPts val="116"/>
              </a:spcBef>
            </a:pPr>
            <a:r>
              <a:rPr sz="2150" spc="0" dirty="0" smtClean="0">
                <a:latin typeface="Symbol"/>
                <a:cs typeface="Symbol"/>
              </a:rPr>
              <a:t></a:t>
            </a:r>
            <a:endParaRPr sz="2150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205754" y="4101362"/>
            <a:ext cx="769636" cy="3995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45"/>
              </a:lnSpc>
              <a:spcBef>
                <a:spcPts val="157"/>
              </a:spcBef>
            </a:pPr>
            <a:r>
              <a:rPr sz="3225" spc="129" baseline="-3796" dirty="0" smtClean="0">
                <a:latin typeface="Symbol"/>
                <a:cs typeface="Symbol"/>
              </a:rPr>
              <a:t></a:t>
            </a:r>
            <a:r>
              <a:rPr sz="3225" i="1" spc="-125" baseline="18875" dirty="0" smtClean="0">
                <a:latin typeface="Times New Roman"/>
                <a:cs typeface="Times New Roman"/>
              </a:rPr>
              <a:t>R</a:t>
            </a:r>
            <a:r>
              <a:rPr sz="1875" i="1" spc="-14" baseline="6957" dirty="0" smtClean="0">
                <a:latin typeface="Times New Roman"/>
                <a:cs typeface="Times New Roman"/>
              </a:rPr>
              <a:t>Q</a:t>
            </a:r>
            <a:r>
              <a:rPr sz="1875" i="1" spc="0" baseline="6957" dirty="0" smtClean="0">
                <a:latin typeface="Times New Roman"/>
                <a:cs typeface="Times New Roman"/>
              </a:rPr>
              <a:t>L</a:t>
            </a:r>
            <a:r>
              <a:rPr sz="1875" i="1" spc="34" baseline="6957" dirty="0" smtClean="0">
                <a:latin typeface="Times New Roman"/>
                <a:cs typeface="Times New Roman"/>
              </a:rPr>
              <a:t> </a:t>
            </a:r>
            <a:r>
              <a:rPr sz="3225" spc="0" baseline="-3796" dirty="0" smtClean="0">
                <a:latin typeface="Symbol"/>
                <a:cs typeface="Symbol"/>
              </a:rPr>
              <a:t></a:t>
            </a:r>
            <a:endParaRPr sz="2150">
              <a:latin typeface="Symbol"/>
              <a:cs typeface="Symbo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88619" y="4119353"/>
            <a:ext cx="680453" cy="9442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440">
              <a:lnSpc>
                <a:spcPts val="2860"/>
              </a:lnSpc>
              <a:spcBef>
                <a:spcPts val="143"/>
              </a:spcBef>
            </a:pPr>
            <a:r>
              <a:rPr sz="3225" baseline="-2531" dirty="0" smtClean="0">
                <a:latin typeface="Symbol"/>
                <a:cs typeface="Symbol"/>
              </a:rPr>
              <a:t></a:t>
            </a:r>
            <a:r>
              <a:rPr sz="3225" spc="-384" baseline="-2696" dirty="0" smtClean="0">
                <a:latin typeface="Times New Roman"/>
                <a:cs typeface="Times New Roman"/>
              </a:rPr>
              <a:t> </a:t>
            </a:r>
            <a:r>
              <a:rPr sz="3225" i="1" spc="129" baseline="12134" dirty="0" smtClean="0">
                <a:latin typeface="Times New Roman"/>
                <a:cs typeface="Times New Roman"/>
              </a:rPr>
              <a:t>K</a:t>
            </a:r>
            <a:r>
              <a:rPr sz="1875" i="1" spc="-25" baseline="-4638" dirty="0" smtClean="0">
                <a:latin typeface="Times New Roman"/>
                <a:cs typeface="Times New Roman"/>
              </a:rPr>
              <a:t>L</a:t>
            </a:r>
            <a:r>
              <a:rPr sz="1875" spc="0" baseline="-4638" dirty="0" smtClean="0">
                <a:latin typeface="Times New Roman"/>
                <a:cs typeface="Times New Roman"/>
              </a:rPr>
              <a:t>1</a:t>
            </a:r>
            <a:endParaRPr sz="1250">
              <a:latin typeface="Times New Roman"/>
              <a:cs typeface="Times New Roman"/>
            </a:endParaRPr>
          </a:p>
          <a:p>
            <a:pPr marL="12700" marR="50882">
              <a:lnSpc>
                <a:spcPct val="95621"/>
              </a:lnSpc>
              <a:spcBef>
                <a:spcPts val="2089"/>
              </a:spcBef>
            </a:pPr>
            <a:r>
              <a:rPr sz="2000" b="1" u="heavy" spc="0" dirty="0" smtClean="0">
                <a:solidFill>
                  <a:srgbClr val="CC6600"/>
                </a:solidFill>
                <a:latin typeface="Arial Narrow"/>
                <a:cs typeface="Arial Narrow"/>
              </a:rPr>
              <a:t>No</a:t>
            </a:r>
            <a:r>
              <a:rPr sz="2000" b="1" u="heavy" spc="9" dirty="0" smtClean="0">
                <a:solidFill>
                  <a:srgbClr val="CC6600"/>
                </a:solidFill>
                <a:latin typeface="Arial Narrow"/>
                <a:cs typeface="Arial Narrow"/>
              </a:rPr>
              <a:t>t</a:t>
            </a:r>
            <a:r>
              <a:rPr sz="2000" b="1" u="heavy" spc="0" dirty="0" smtClean="0">
                <a:solidFill>
                  <a:srgbClr val="CC6600"/>
                </a:solidFill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:</a:t>
            </a:r>
            <a:endParaRPr sz="2000">
              <a:latin typeface="Arial Narrow"/>
              <a:cs typeface="Arial Narrow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673347" y="4119353"/>
            <a:ext cx="456789" cy="3451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45"/>
              </a:lnSpc>
              <a:spcBef>
                <a:spcPts val="132"/>
              </a:spcBef>
            </a:pPr>
            <a:r>
              <a:rPr sz="3225" i="1" spc="129" baseline="8089" dirty="0" smtClean="0">
                <a:latin typeface="Times New Roman"/>
                <a:cs typeface="Times New Roman"/>
              </a:rPr>
              <a:t>K</a:t>
            </a:r>
            <a:r>
              <a:rPr sz="1875" i="1" spc="0" baseline="-11595" dirty="0" smtClean="0">
                <a:latin typeface="Times New Roman"/>
                <a:cs typeface="Times New Roman"/>
              </a:rPr>
              <a:t>L</a:t>
            </a:r>
            <a:r>
              <a:rPr sz="1875" i="1" spc="-200" baseline="-11595" dirty="0" smtClean="0">
                <a:latin typeface="Times New Roman"/>
                <a:cs typeface="Times New Roman"/>
              </a:rPr>
              <a:t> </a:t>
            </a:r>
            <a:r>
              <a:rPr sz="1875" spc="0" baseline="-11595" dirty="0" smtClean="0">
                <a:latin typeface="Times New Roman"/>
                <a:cs typeface="Times New Roman"/>
              </a:rPr>
              <a:t>2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351919" y="4119353"/>
            <a:ext cx="270864" cy="2975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90"/>
              </a:lnSpc>
              <a:spcBef>
                <a:spcPts val="114"/>
              </a:spcBef>
            </a:pPr>
            <a:r>
              <a:rPr sz="2150" spc="-4" dirty="0" smtClean="0">
                <a:latin typeface="Times New Roman"/>
                <a:cs typeface="Times New Roman"/>
              </a:rPr>
              <a:t>...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834364" y="4119353"/>
            <a:ext cx="1178985" cy="3646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60"/>
              </a:lnSpc>
              <a:spcBef>
                <a:spcPts val="143"/>
              </a:spcBef>
            </a:pPr>
            <a:r>
              <a:rPr sz="3225" i="1" spc="129" baseline="12134" dirty="0" smtClean="0">
                <a:latin typeface="Times New Roman"/>
                <a:cs typeface="Times New Roman"/>
              </a:rPr>
              <a:t>K</a:t>
            </a:r>
            <a:r>
              <a:rPr sz="1875" i="1" spc="0" baseline="-4638" dirty="0" smtClean="0">
                <a:latin typeface="Times New Roman"/>
                <a:cs typeface="Times New Roman"/>
              </a:rPr>
              <a:t>LL</a:t>
            </a:r>
            <a:r>
              <a:rPr sz="1875" i="1" spc="29" baseline="-4638" dirty="0" smtClean="0">
                <a:latin typeface="Times New Roman"/>
                <a:cs typeface="Times New Roman"/>
              </a:rPr>
              <a:t> </a:t>
            </a:r>
            <a:r>
              <a:rPr sz="3225" spc="0" baseline="-2531" dirty="0" smtClean="0">
                <a:latin typeface="Symbol"/>
                <a:cs typeface="Symbol"/>
              </a:rPr>
              <a:t></a:t>
            </a:r>
            <a:r>
              <a:rPr sz="3225" spc="-200" baseline="-2696" dirty="0" smtClean="0">
                <a:latin typeface="Times New Roman"/>
                <a:cs typeface="Times New Roman"/>
              </a:rPr>
              <a:t> </a:t>
            </a:r>
            <a:r>
              <a:rPr sz="3225" spc="-84" baseline="-2531" dirty="0" smtClean="0">
                <a:latin typeface="Symbol"/>
                <a:cs typeface="Symbol"/>
              </a:rPr>
              <a:t></a:t>
            </a:r>
            <a:r>
              <a:rPr sz="3225" i="1" spc="-94" baseline="12134" dirty="0" smtClean="0">
                <a:latin typeface="Times New Roman"/>
                <a:cs typeface="Times New Roman"/>
              </a:rPr>
              <a:t>T</a:t>
            </a:r>
            <a:r>
              <a:rPr sz="1875" i="1" spc="0" baseline="-4638" dirty="0" smtClean="0">
                <a:latin typeface="Times New Roman"/>
                <a:cs typeface="Times New Roman"/>
              </a:rPr>
              <a:t>L</a:t>
            </a:r>
            <a:r>
              <a:rPr sz="1875" i="1" spc="19" baseline="-4638" dirty="0" smtClean="0">
                <a:latin typeface="Times New Roman"/>
                <a:cs typeface="Times New Roman"/>
              </a:rPr>
              <a:t> </a:t>
            </a:r>
            <a:r>
              <a:rPr sz="3225" spc="0" baseline="-2531" dirty="0" smtClean="0">
                <a:latin typeface="Symbol"/>
                <a:cs typeface="Symbol"/>
              </a:rPr>
              <a:t></a:t>
            </a:r>
            <a:endParaRPr sz="2150">
              <a:latin typeface="Symbol"/>
              <a:cs typeface="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508075" y="4134073"/>
            <a:ext cx="203751" cy="2975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90"/>
              </a:lnSpc>
              <a:spcBef>
                <a:spcPts val="114"/>
              </a:spcBef>
            </a:pPr>
            <a:r>
              <a:rPr sz="2150" spc="0" dirty="0" smtClean="0">
                <a:latin typeface="Times New Roman"/>
                <a:cs typeface="Times New Roman"/>
              </a:rPr>
              <a:t>0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255509" y="4138242"/>
            <a:ext cx="186791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i="1" spc="0" dirty="0" smtClean="0">
                <a:latin typeface="Times New Roman"/>
                <a:cs typeface="Times New Roman"/>
              </a:rPr>
              <a:t>L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132310" y="4195145"/>
            <a:ext cx="202100" cy="2975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30"/>
              </a:lnSpc>
              <a:spcBef>
                <a:spcPts val="116"/>
              </a:spcBef>
            </a:pPr>
            <a:r>
              <a:rPr sz="2150" spc="0" dirty="0" smtClean="0">
                <a:latin typeface="Symbol"/>
                <a:cs typeface="Symbol"/>
              </a:rPr>
              <a:t></a:t>
            </a:r>
            <a:endParaRPr sz="215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892509" y="4195145"/>
            <a:ext cx="202100" cy="2975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30"/>
              </a:lnSpc>
              <a:spcBef>
                <a:spcPts val="116"/>
              </a:spcBef>
            </a:pPr>
            <a:r>
              <a:rPr sz="2150" spc="0" dirty="0" smtClean="0">
                <a:latin typeface="Symbol"/>
                <a:cs typeface="Symbol"/>
              </a:rPr>
              <a:t></a:t>
            </a:r>
            <a:endParaRPr sz="215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88619" y="5199773"/>
            <a:ext cx="7393021" cy="5877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15"/>
              </a:lnSpc>
              <a:spcBef>
                <a:spcPts val="125"/>
              </a:spcBef>
            </a:pPr>
            <a:r>
              <a:rPr sz="3000" i="1" spc="4" baseline="8696" dirty="0" smtClean="0">
                <a:latin typeface="Times New Roman"/>
                <a:cs typeface="Times New Roman"/>
              </a:rPr>
              <a:t>q</a:t>
            </a:r>
            <a:r>
              <a:rPr sz="1950" i="1" spc="0" baseline="-8919" dirty="0" smtClean="0">
                <a:latin typeface="Times New Roman"/>
                <a:cs typeface="Times New Roman"/>
              </a:rPr>
              <a:t>0</a:t>
            </a:r>
            <a:r>
              <a:rPr sz="1950" i="1" spc="112" baseline="-8919" dirty="0" smtClean="0">
                <a:latin typeface="Times New Roman"/>
                <a:cs typeface="Times New Roman"/>
              </a:rPr>
              <a:t> </a:t>
            </a:r>
            <a:r>
              <a:rPr sz="3000" spc="0" baseline="8714" dirty="0" smtClean="0">
                <a:latin typeface="Arial Narrow"/>
                <a:cs typeface="Arial Narrow"/>
              </a:rPr>
              <a:t>is</a:t>
            </a:r>
            <a:r>
              <a:rPr sz="3000" spc="-9" baseline="8714" dirty="0" smtClean="0">
                <a:latin typeface="Arial Narrow"/>
                <a:cs typeface="Arial Narrow"/>
              </a:rPr>
              <a:t> </a:t>
            </a:r>
            <a:r>
              <a:rPr sz="3000" spc="0" baseline="8714" dirty="0" smtClean="0">
                <a:latin typeface="Arial Narrow"/>
                <a:cs typeface="Arial Narrow"/>
              </a:rPr>
              <a:t>i</a:t>
            </a:r>
            <a:r>
              <a:rPr sz="3000" spc="-9" baseline="8714" dirty="0" smtClean="0">
                <a:latin typeface="Arial Narrow"/>
                <a:cs typeface="Arial Narrow"/>
              </a:rPr>
              <a:t>n</a:t>
            </a:r>
            <a:r>
              <a:rPr sz="3000" spc="0" baseline="8714" dirty="0" smtClean="0">
                <a:latin typeface="Arial Narrow"/>
                <a:cs typeface="Arial Narrow"/>
              </a:rPr>
              <a:t>put </a:t>
            </a:r>
            <a:r>
              <a:rPr sz="3000" spc="-9" baseline="8714" dirty="0" smtClean="0">
                <a:latin typeface="Arial Narrow"/>
                <a:cs typeface="Arial Narrow"/>
              </a:rPr>
              <a:t>a</a:t>
            </a:r>
            <a:r>
              <a:rPr sz="3000" spc="0" baseline="8714" dirty="0" smtClean="0">
                <a:latin typeface="Arial Narrow"/>
                <a:cs typeface="Arial Narrow"/>
              </a:rPr>
              <a:t>s</a:t>
            </a:r>
            <a:r>
              <a:rPr sz="3000" spc="-4" baseline="8714" dirty="0" smtClean="0">
                <a:latin typeface="Arial Narrow"/>
                <a:cs typeface="Arial Narrow"/>
              </a:rPr>
              <a:t> </a:t>
            </a:r>
            <a:r>
              <a:rPr sz="3000" b="1" spc="0" baseline="8714" dirty="0" smtClean="0">
                <a:latin typeface="Arial Narrow"/>
                <a:cs typeface="Arial Narrow"/>
              </a:rPr>
              <a:t>+ve </a:t>
            </a:r>
            <a:r>
              <a:rPr sz="3000" spc="0" baseline="8714" dirty="0" smtClean="0">
                <a:latin typeface="Arial Narrow"/>
                <a:cs typeface="Arial Narrow"/>
              </a:rPr>
              <a:t>v</a:t>
            </a:r>
            <a:r>
              <a:rPr sz="3000" spc="-9" baseline="8714" dirty="0" smtClean="0">
                <a:latin typeface="Arial Narrow"/>
                <a:cs typeface="Arial Narrow"/>
              </a:rPr>
              <a:t>a</a:t>
            </a:r>
            <a:r>
              <a:rPr sz="3000" spc="0" baseline="8714" dirty="0" smtClean="0">
                <a:latin typeface="Arial Narrow"/>
                <a:cs typeface="Arial Narrow"/>
              </a:rPr>
              <a:t>l</a:t>
            </a:r>
            <a:r>
              <a:rPr sz="3000" spc="-4" baseline="8714" dirty="0" smtClean="0">
                <a:latin typeface="Arial Narrow"/>
                <a:cs typeface="Arial Narrow"/>
              </a:rPr>
              <a:t>u</a:t>
            </a:r>
            <a:r>
              <a:rPr sz="3000" spc="0" baseline="8714" dirty="0" smtClean="0">
                <a:latin typeface="Arial Narrow"/>
                <a:cs typeface="Arial Narrow"/>
              </a:rPr>
              <a:t>e</a:t>
            </a:r>
            <a:r>
              <a:rPr sz="3000" spc="9" baseline="8714" dirty="0" smtClean="0">
                <a:latin typeface="Arial Narrow"/>
                <a:cs typeface="Arial Narrow"/>
              </a:rPr>
              <a:t> </a:t>
            </a:r>
            <a:r>
              <a:rPr sz="3000" spc="0" baseline="8714" dirty="0" smtClean="0">
                <a:latin typeface="Arial Narrow"/>
                <a:cs typeface="Arial Narrow"/>
              </a:rPr>
              <a:t>if</a:t>
            </a:r>
            <a:r>
              <a:rPr sz="3000" spc="-14" baseline="8714" dirty="0" smtClean="0">
                <a:latin typeface="Arial Narrow"/>
                <a:cs typeface="Arial Narrow"/>
              </a:rPr>
              <a:t> </a:t>
            </a:r>
            <a:r>
              <a:rPr sz="3000" spc="0" baseline="8714" dirty="0" smtClean="0">
                <a:latin typeface="Arial Narrow"/>
                <a:cs typeface="Arial Narrow"/>
              </a:rPr>
              <a:t>heat</a:t>
            </a:r>
            <a:r>
              <a:rPr sz="3000" spc="-19" baseline="8714" dirty="0" smtClean="0">
                <a:latin typeface="Arial Narrow"/>
                <a:cs typeface="Arial Narrow"/>
              </a:rPr>
              <a:t> </a:t>
            </a:r>
            <a:r>
              <a:rPr sz="3000" b="1" spc="0" baseline="8714" dirty="0" smtClean="0">
                <a:latin typeface="Arial Narrow"/>
                <a:cs typeface="Arial Narrow"/>
              </a:rPr>
              <a:t>fl</a:t>
            </a:r>
            <a:r>
              <a:rPr sz="3000" b="1" spc="4" baseline="8714" dirty="0" smtClean="0">
                <a:latin typeface="Arial Narrow"/>
                <a:cs typeface="Arial Narrow"/>
              </a:rPr>
              <a:t>o</a:t>
            </a:r>
            <a:r>
              <a:rPr sz="3000" b="1" spc="0" baseline="8714" dirty="0" smtClean="0">
                <a:latin typeface="Arial Narrow"/>
                <a:cs typeface="Arial Narrow"/>
              </a:rPr>
              <a:t>ws</a:t>
            </a:r>
            <a:r>
              <a:rPr sz="3000" b="1" spc="-34" baseline="8714" dirty="0" smtClean="0">
                <a:latin typeface="Arial Narrow"/>
                <a:cs typeface="Arial Narrow"/>
              </a:rPr>
              <a:t> </a:t>
            </a:r>
            <a:r>
              <a:rPr sz="3000" b="1" spc="0" baseline="8714" dirty="0" smtClean="0">
                <a:latin typeface="Arial Narrow"/>
                <a:cs typeface="Arial Narrow"/>
              </a:rPr>
              <a:t>o</a:t>
            </a:r>
            <a:r>
              <a:rPr sz="3000" b="1" spc="4" baseline="8714" dirty="0" smtClean="0">
                <a:latin typeface="Arial Narrow"/>
                <a:cs typeface="Arial Narrow"/>
              </a:rPr>
              <a:t>u</a:t>
            </a:r>
            <a:r>
              <a:rPr sz="3000" b="1" spc="0" baseline="8714" dirty="0" smtClean="0">
                <a:latin typeface="Arial Narrow"/>
                <a:cs typeface="Arial Narrow"/>
              </a:rPr>
              <a:t>t</a:t>
            </a:r>
            <a:r>
              <a:rPr sz="3000" b="1" spc="-9" baseline="8714" dirty="0" smtClean="0">
                <a:latin typeface="Arial Narrow"/>
                <a:cs typeface="Arial Narrow"/>
              </a:rPr>
              <a:t> </a:t>
            </a:r>
            <a:r>
              <a:rPr sz="3000" spc="0" baseline="8714" dirty="0" smtClean="0">
                <a:latin typeface="Arial Narrow"/>
                <a:cs typeface="Arial Narrow"/>
              </a:rPr>
              <a:t>of</a:t>
            </a:r>
            <a:r>
              <a:rPr sz="3000" spc="-14" baseline="8714" dirty="0" smtClean="0">
                <a:latin typeface="Arial Narrow"/>
                <a:cs typeface="Arial Narrow"/>
              </a:rPr>
              <a:t> </a:t>
            </a:r>
            <a:r>
              <a:rPr sz="3000" spc="0" baseline="8714" dirty="0" smtClean="0">
                <a:latin typeface="Arial Narrow"/>
                <a:cs typeface="Arial Narrow"/>
              </a:rPr>
              <a:t>the</a:t>
            </a:r>
            <a:r>
              <a:rPr sz="3000" spc="-14" baseline="8714" dirty="0" smtClean="0">
                <a:latin typeface="Arial Narrow"/>
                <a:cs typeface="Arial Narrow"/>
              </a:rPr>
              <a:t> </a:t>
            </a:r>
            <a:r>
              <a:rPr sz="3000" spc="0" baseline="8714" dirty="0" smtClean="0">
                <a:latin typeface="Arial Narrow"/>
                <a:cs typeface="Arial Narrow"/>
              </a:rPr>
              <a:t>body and</a:t>
            </a:r>
            <a:r>
              <a:rPr sz="3000" spc="-14" baseline="8714" dirty="0" smtClean="0">
                <a:latin typeface="Arial Narrow"/>
                <a:cs typeface="Arial Narrow"/>
              </a:rPr>
              <a:t> </a:t>
            </a:r>
            <a:r>
              <a:rPr sz="3000" spc="0" baseline="8714" dirty="0" smtClean="0">
                <a:latin typeface="Arial Narrow"/>
                <a:cs typeface="Arial Narrow"/>
              </a:rPr>
              <a:t>as</a:t>
            </a:r>
            <a:r>
              <a:rPr sz="3000" spc="9" baseline="8714" dirty="0" smtClean="0">
                <a:latin typeface="Arial Narrow"/>
                <a:cs typeface="Arial Narrow"/>
              </a:rPr>
              <a:t> </a:t>
            </a:r>
            <a:r>
              <a:rPr sz="3000" b="1" spc="0" baseline="8714" dirty="0" smtClean="0">
                <a:latin typeface="Arial Narrow"/>
                <a:cs typeface="Arial Narrow"/>
              </a:rPr>
              <a:t>–ve</a:t>
            </a:r>
            <a:r>
              <a:rPr sz="3000" b="1" spc="-14" baseline="8714" dirty="0" smtClean="0">
                <a:latin typeface="Arial Narrow"/>
                <a:cs typeface="Arial Narrow"/>
              </a:rPr>
              <a:t> </a:t>
            </a:r>
            <a:r>
              <a:rPr sz="3000" spc="0" baseline="8714" dirty="0" smtClean="0">
                <a:latin typeface="Arial Narrow"/>
                <a:cs typeface="Arial Narrow"/>
              </a:rPr>
              <a:t>v</a:t>
            </a:r>
            <a:r>
              <a:rPr sz="3000" spc="-9" baseline="8714" dirty="0" smtClean="0">
                <a:latin typeface="Arial Narrow"/>
                <a:cs typeface="Arial Narrow"/>
              </a:rPr>
              <a:t>a</a:t>
            </a:r>
            <a:r>
              <a:rPr sz="3000" spc="0" baseline="8714" dirty="0" smtClean="0">
                <a:latin typeface="Arial Narrow"/>
                <a:cs typeface="Arial Narrow"/>
              </a:rPr>
              <a:t>l</a:t>
            </a:r>
            <a:r>
              <a:rPr sz="3000" spc="-4" baseline="8714" dirty="0" smtClean="0">
                <a:latin typeface="Arial Narrow"/>
                <a:cs typeface="Arial Narrow"/>
              </a:rPr>
              <a:t>u</a:t>
            </a:r>
            <a:r>
              <a:rPr sz="3000" spc="0" baseline="8714" dirty="0" smtClean="0">
                <a:latin typeface="Arial Narrow"/>
                <a:cs typeface="Arial Narrow"/>
              </a:rPr>
              <a:t>e</a:t>
            </a:r>
            <a:r>
              <a:rPr sz="3000" spc="9" baseline="8714" dirty="0" smtClean="0">
                <a:latin typeface="Arial Narrow"/>
                <a:cs typeface="Arial Narrow"/>
              </a:rPr>
              <a:t> </a:t>
            </a:r>
            <a:r>
              <a:rPr sz="3000" spc="0" baseline="8714" dirty="0" smtClean="0">
                <a:latin typeface="Arial Narrow"/>
                <a:cs typeface="Arial Narrow"/>
              </a:rPr>
              <a:t>if</a:t>
            </a:r>
            <a:r>
              <a:rPr sz="3000" spc="-14" baseline="8714" dirty="0" smtClean="0">
                <a:latin typeface="Arial Narrow"/>
                <a:cs typeface="Arial Narrow"/>
              </a:rPr>
              <a:t> </a:t>
            </a:r>
            <a:r>
              <a:rPr sz="3000" spc="0" baseline="8714" dirty="0" smtClean="0">
                <a:latin typeface="Arial Narrow"/>
                <a:cs typeface="Arial Narrow"/>
              </a:rPr>
              <a:t>heat</a:t>
            </a:r>
            <a:r>
              <a:rPr sz="3000" spc="-19" baseline="8714" dirty="0" smtClean="0">
                <a:latin typeface="Arial Narrow"/>
                <a:cs typeface="Arial Narrow"/>
              </a:rPr>
              <a:t> </a:t>
            </a:r>
            <a:r>
              <a:rPr sz="3000" spc="0" baseline="8714" dirty="0" smtClean="0">
                <a:latin typeface="Arial Narrow"/>
                <a:cs typeface="Arial Narrow"/>
              </a:rPr>
              <a:t>is</a:t>
            </a:r>
            <a:endParaRPr sz="2000">
              <a:latin typeface="Arial Narrow"/>
              <a:cs typeface="Arial Narrow"/>
            </a:endParaRPr>
          </a:p>
          <a:p>
            <a:pPr marL="12700" marR="45454">
              <a:lnSpc>
                <a:spcPts val="2065"/>
              </a:lnSpc>
            </a:pPr>
            <a:r>
              <a:rPr sz="2000" b="1" spc="0" dirty="0" smtClean="0">
                <a:latin typeface="Arial Narrow"/>
                <a:cs typeface="Arial Narrow"/>
              </a:rPr>
              <a:t>fl</a:t>
            </a:r>
            <a:r>
              <a:rPr sz="2000" b="1" spc="4" dirty="0" smtClean="0">
                <a:latin typeface="Arial Narrow"/>
                <a:cs typeface="Arial Narrow"/>
              </a:rPr>
              <a:t>o</a:t>
            </a:r>
            <a:r>
              <a:rPr sz="2000" b="1" spc="0" dirty="0" smtClean="0">
                <a:latin typeface="Arial Narrow"/>
                <a:cs typeface="Arial Narrow"/>
              </a:rPr>
              <a:t>wi</a:t>
            </a:r>
            <a:r>
              <a:rPr sz="2000" b="1" spc="4" dirty="0" smtClean="0">
                <a:latin typeface="Arial Narrow"/>
                <a:cs typeface="Arial Narrow"/>
              </a:rPr>
              <a:t>n</a:t>
            </a:r>
            <a:r>
              <a:rPr sz="2000" b="1" spc="0" dirty="0" smtClean="0">
                <a:latin typeface="Arial Narrow"/>
                <a:cs typeface="Arial Narrow"/>
              </a:rPr>
              <a:t>g</a:t>
            </a:r>
            <a:r>
              <a:rPr sz="2000" b="1" spc="-54" dirty="0" smtClean="0">
                <a:latin typeface="Arial Narrow"/>
                <a:cs typeface="Arial Narrow"/>
              </a:rPr>
              <a:t> </a:t>
            </a:r>
            <a:r>
              <a:rPr sz="2000" b="1" spc="0" dirty="0" smtClean="0">
                <a:latin typeface="Arial Narrow"/>
                <a:cs typeface="Arial Narrow"/>
              </a:rPr>
              <a:t>in</a:t>
            </a:r>
            <a:r>
              <a:rPr sz="2000" b="1" spc="4" dirty="0" smtClean="0">
                <a:latin typeface="Arial Narrow"/>
                <a:cs typeface="Arial Narrow"/>
              </a:rPr>
              <a:t>t</a:t>
            </a:r>
            <a:r>
              <a:rPr sz="2000" b="1" spc="0" dirty="0" smtClean="0">
                <a:latin typeface="Arial Narrow"/>
                <a:cs typeface="Arial Narrow"/>
              </a:rPr>
              <a:t>o</a:t>
            </a:r>
            <a:r>
              <a:rPr sz="2000" b="1" spc="-2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bod</a:t>
            </a:r>
            <a:r>
              <a:rPr sz="2000" spc="-129" dirty="0" smtClean="0">
                <a:latin typeface="Arial Narrow"/>
                <a:cs typeface="Arial Narrow"/>
              </a:rPr>
              <a:t>y</a:t>
            </a:r>
            <a:r>
              <a:rPr sz="2000" spc="0" dirty="0" smtClean="0">
                <a:latin typeface="Arial Narrow"/>
                <a:cs typeface="Arial Narrow"/>
              </a:rPr>
              <a:t>. </a:t>
            </a:r>
            <a:r>
              <a:rPr sz="2000" b="1" spc="0" dirty="0" smtClean="0">
                <a:latin typeface="Arial Narrow"/>
                <a:cs typeface="Arial Narrow"/>
              </a:rPr>
              <a:t>Do</a:t>
            </a:r>
            <a:r>
              <a:rPr sz="2000" b="1" spc="-4" dirty="0" smtClean="0">
                <a:latin typeface="Arial Narrow"/>
                <a:cs typeface="Arial Narrow"/>
              </a:rPr>
              <a:t> </a:t>
            </a:r>
            <a:r>
              <a:rPr sz="2000" b="1" spc="0" dirty="0" smtClean="0">
                <a:latin typeface="Arial Narrow"/>
                <a:cs typeface="Arial Narrow"/>
              </a:rPr>
              <a:t>n</a:t>
            </a:r>
            <a:r>
              <a:rPr sz="2000" b="1" spc="4" dirty="0" smtClean="0">
                <a:latin typeface="Arial Narrow"/>
                <a:cs typeface="Arial Narrow"/>
              </a:rPr>
              <a:t>o</a:t>
            </a:r>
            <a:r>
              <a:rPr sz="2000" b="1" spc="0" dirty="0" smtClean="0">
                <a:latin typeface="Arial Narrow"/>
                <a:cs typeface="Arial Narrow"/>
              </a:rPr>
              <a:t>t</a:t>
            </a:r>
            <a:r>
              <a:rPr sz="2000" b="1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a</a:t>
            </a:r>
            <a:r>
              <a:rPr sz="2000" spc="-4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ter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neg</a:t>
            </a:r>
            <a:r>
              <a:rPr sz="2000" spc="-9" dirty="0" smtClean="0">
                <a:latin typeface="Arial Narrow"/>
                <a:cs typeface="Arial Narrow"/>
              </a:rPr>
              <a:t>a</a:t>
            </a:r>
            <a:r>
              <a:rPr sz="2000" spc="0" dirty="0" smtClean="0">
                <a:latin typeface="Arial Narrow"/>
                <a:cs typeface="Arial Narrow"/>
              </a:rPr>
              <a:t>ti</a:t>
            </a:r>
            <a:r>
              <a:rPr sz="2000" spc="-14" dirty="0" smtClean="0">
                <a:latin typeface="Arial Narrow"/>
                <a:cs typeface="Arial Narrow"/>
              </a:rPr>
              <a:t>v</a:t>
            </a:r>
            <a:r>
              <a:rPr sz="2000" spc="0" dirty="0" smtClean="0">
                <a:latin typeface="Arial Narrow"/>
                <a:cs typeface="Arial Narrow"/>
              </a:rPr>
              <a:t>e </a:t>
            </a:r>
            <a:r>
              <a:rPr sz="2000" spc="-9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i</a:t>
            </a:r>
            <a:r>
              <a:rPr sz="2000" spc="-4" dirty="0" smtClean="0">
                <a:latin typeface="Arial Narrow"/>
                <a:cs typeface="Arial Narrow"/>
              </a:rPr>
              <a:t>g</a:t>
            </a:r>
            <a:r>
              <a:rPr sz="2000" spc="0" dirty="0" smtClean="0">
                <a:latin typeface="Arial Narrow"/>
                <a:cs typeface="Arial Narrow"/>
              </a:rPr>
              <a:t>n</a:t>
            </a:r>
            <a:r>
              <a:rPr sz="2000" spc="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in</a:t>
            </a:r>
            <a:r>
              <a:rPr sz="2000" spc="-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g</a:t>
            </a:r>
            <a:r>
              <a:rPr sz="2000" spc="-4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obal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S</a:t>
            </a:r>
            <a:r>
              <a:rPr sz="2000" spc="-4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Es abo</a:t>
            </a:r>
            <a:r>
              <a:rPr sz="2000" spc="-14" dirty="0" smtClean="0">
                <a:latin typeface="Arial Narrow"/>
                <a:cs typeface="Arial Narrow"/>
              </a:rPr>
              <a:t>v</a:t>
            </a:r>
            <a:r>
              <a:rPr sz="2000" spc="0" dirty="0" smtClean="0">
                <a:latin typeface="Arial Narrow"/>
                <a:cs typeface="Arial Narrow"/>
              </a:rPr>
              <a:t>e.</a:t>
            </a:r>
            <a:endParaRPr sz="2000">
              <a:latin typeface="Arial Narrow"/>
              <a:cs typeface="Arial Narro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687820" y="1943100"/>
            <a:ext cx="81787" cy="18508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6769608" y="1943100"/>
            <a:ext cx="1142022" cy="18508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6687820" y="3793998"/>
            <a:ext cx="81787" cy="2399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6769608" y="3793998"/>
            <a:ext cx="1142022" cy="2399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6687820" y="4033901"/>
            <a:ext cx="81787" cy="688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42"/>
              </a:spcBef>
            </a:pPr>
            <a:endParaRPr sz="500"/>
          </a:p>
        </p:txBody>
      </p:sp>
      <p:sp>
        <p:nvSpPr>
          <p:cNvPr id="2" name="object 2"/>
          <p:cNvSpPr txBox="1"/>
          <p:nvPr/>
        </p:nvSpPr>
        <p:spPr>
          <a:xfrm>
            <a:off x="6769608" y="4033901"/>
            <a:ext cx="1142022" cy="688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42"/>
              </a:spcBef>
            </a:pPr>
            <a:endParaRPr sz="5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835075" y="2854325"/>
            <a:ext cx="7154799" cy="3136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19150" y="3806825"/>
            <a:ext cx="2047875" cy="914400"/>
          </a:xfrm>
          <a:custGeom>
            <a:avLst/>
            <a:gdLst/>
            <a:ahLst/>
            <a:cxnLst/>
            <a:rect l="l" t="t" r="r" b="b"/>
            <a:pathLst>
              <a:path w="2047875" h="914400">
                <a:moveTo>
                  <a:pt x="0" y="914400"/>
                </a:moveTo>
                <a:lnTo>
                  <a:pt x="2047875" y="914400"/>
                </a:lnTo>
                <a:lnTo>
                  <a:pt x="2047875" y="0"/>
                </a:lnTo>
                <a:lnTo>
                  <a:pt x="0" y="0"/>
                </a:lnTo>
                <a:lnTo>
                  <a:pt x="0" y="9144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19150" y="3806825"/>
            <a:ext cx="2047875" cy="914400"/>
          </a:xfrm>
          <a:custGeom>
            <a:avLst/>
            <a:gdLst/>
            <a:ahLst/>
            <a:cxnLst/>
            <a:rect l="l" t="t" r="r" b="b"/>
            <a:pathLst>
              <a:path w="2047875" h="914400">
                <a:moveTo>
                  <a:pt x="0" y="914400"/>
                </a:moveTo>
                <a:lnTo>
                  <a:pt x="2047875" y="914400"/>
                </a:lnTo>
                <a:lnTo>
                  <a:pt x="2047875" y="0"/>
                </a:lnTo>
                <a:lnTo>
                  <a:pt x="0" y="0"/>
                </a:lnTo>
                <a:lnTo>
                  <a:pt x="0" y="91440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621026" y="3794125"/>
            <a:ext cx="531749" cy="204724"/>
          </a:xfrm>
          <a:custGeom>
            <a:avLst/>
            <a:gdLst/>
            <a:ahLst/>
            <a:cxnLst/>
            <a:rect l="l" t="t" r="r" b="b"/>
            <a:pathLst>
              <a:path w="531749" h="204724">
                <a:moveTo>
                  <a:pt x="429387" y="153543"/>
                </a:moveTo>
                <a:lnTo>
                  <a:pt x="429387" y="204724"/>
                </a:lnTo>
                <a:lnTo>
                  <a:pt x="531749" y="102362"/>
                </a:lnTo>
                <a:lnTo>
                  <a:pt x="429387" y="0"/>
                </a:lnTo>
                <a:lnTo>
                  <a:pt x="429387" y="51181"/>
                </a:lnTo>
                <a:lnTo>
                  <a:pt x="0" y="51181"/>
                </a:lnTo>
                <a:lnTo>
                  <a:pt x="0" y="153543"/>
                </a:lnTo>
                <a:lnTo>
                  <a:pt x="429387" y="153543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621026" y="3794125"/>
            <a:ext cx="531749" cy="204724"/>
          </a:xfrm>
          <a:custGeom>
            <a:avLst/>
            <a:gdLst/>
            <a:ahLst/>
            <a:cxnLst/>
            <a:rect l="l" t="t" r="r" b="b"/>
            <a:pathLst>
              <a:path w="531749" h="204724">
                <a:moveTo>
                  <a:pt x="0" y="51181"/>
                </a:moveTo>
                <a:lnTo>
                  <a:pt x="429387" y="51181"/>
                </a:lnTo>
                <a:lnTo>
                  <a:pt x="429387" y="0"/>
                </a:lnTo>
                <a:lnTo>
                  <a:pt x="531749" y="102362"/>
                </a:lnTo>
                <a:lnTo>
                  <a:pt x="429387" y="204724"/>
                </a:lnTo>
                <a:lnTo>
                  <a:pt x="429387" y="153543"/>
                </a:lnTo>
                <a:lnTo>
                  <a:pt x="0" y="153543"/>
                </a:lnTo>
                <a:lnTo>
                  <a:pt x="0" y="51181"/>
                </a:lnTo>
                <a:close/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56666" y="260786"/>
            <a:ext cx="4107281" cy="6270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endParaRPr sz="1800" dirty="0">
              <a:latin typeface="Arial"/>
              <a:cs typeface="Arial"/>
            </a:endParaRPr>
          </a:p>
          <a:p>
            <a:pPr marL="80975" marR="34289">
              <a:lnSpc>
                <a:spcPct val="95621"/>
              </a:lnSpc>
              <a:spcBef>
                <a:spcPts val="333"/>
              </a:spcBef>
            </a:pPr>
            <a:r>
              <a:rPr sz="2200" u="heavy" spc="0" dirty="0" smtClean="0">
                <a:solidFill>
                  <a:srgbClr val="C00000"/>
                </a:solidFill>
                <a:latin typeface="Arial Narrow"/>
                <a:cs typeface="Arial Narrow"/>
              </a:rPr>
              <a:t>Ex</a:t>
            </a:r>
            <a:r>
              <a:rPr sz="2200" u="heavy" spc="-4" dirty="0" smtClean="0">
                <a:solidFill>
                  <a:srgbClr val="C00000"/>
                </a:solidFill>
                <a:latin typeface="Arial Narrow"/>
                <a:cs typeface="Arial Narrow"/>
              </a:rPr>
              <a:t>e</a:t>
            </a:r>
            <a:r>
              <a:rPr sz="2200" u="heavy" spc="0" dirty="0" smtClean="0">
                <a:solidFill>
                  <a:srgbClr val="C00000"/>
                </a:solidFill>
                <a:latin typeface="Arial Narrow"/>
                <a:cs typeface="Arial Narrow"/>
              </a:rPr>
              <a:t>rcise</a:t>
            </a:r>
            <a:r>
              <a:rPr sz="2200" u="heavy" spc="-84" dirty="0" smtClean="0">
                <a:solidFill>
                  <a:srgbClr val="C00000"/>
                </a:solidFill>
                <a:latin typeface="Arial Narrow"/>
                <a:cs typeface="Arial Narrow"/>
              </a:rPr>
              <a:t> </a:t>
            </a:r>
            <a:r>
              <a:rPr sz="2200" u="heavy" spc="0" dirty="0" smtClean="0">
                <a:solidFill>
                  <a:srgbClr val="C00000"/>
                </a:solidFill>
                <a:latin typeface="Arial Narrow"/>
                <a:cs typeface="Arial Narrow"/>
              </a:rPr>
              <a:t>4</a:t>
            </a:r>
            <a:endParaRPr sz="2200" dirty="0">
              <a:latin typeface="Arial Narrow"/>
              <a:cs typeface="Arial Narro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4941" y="1084084"/>
            <a:ext cx="6916405" cy="15786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65"/>
              </a:lnSpc>
              <a:spcBef>
                <a:spcPts val="108"/>
              </a:spcBef>
            </a:pPr>
            <a:r>
              <a:rPr sz="2000" spc="0" dirty="0" smtClean="0">
                <a:latin typeface="Arial Narrow"/>
                <a:cs typeface="Arial Narrow"/>
              </a:rPr>
              <a:t>Rec</a:t>
            </a:r>
            <a:r>
              <a:rPr sz="2000" spc="-9" dirty="0" smtClean="0">
                <a:latin typeface="Arial Narrow"/>
                <a:cs typeface="Arial Narrow"/>
              </a:rPr>
              <a:t>o</a:t>
            </a:r>
            <a:r>
              <a:rPr sz="2000" spc="0" dirty="0" smtClean="0">
                <a:latin typeface="Arial Narrow"/>
                <a:cs typeface="Arial Narrow"/>
              </a:rPr>
              <a:t>n</a:t>
            </a:r>
            <a:r>
              <a:rPr sz="2000" spc="-9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i</a:t>
            </a:r>
            <a:r>
              <a:rPr sz="2000" spc="-4" dirty="0" smtClean="0">
                <a:latin typeface="Arial Narrow"/>
                <a:cs typeface="Arial Narrow"/>
              </a:rPr>
              <a:t>d</a:t>
            </a:r>
            <a:r>
              <a:rPr sz="2000" spc="0" dirty="0" smtClean="0">
                <a:latin typeface="Arial Narrow"/>
                <a:cs typeface="Arial Narrow"/>
              </a:rPr>
              <a:t>er the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c</a:t>
            </a:r>
            <a:r>
              <a:rPr sz="2000" spc="-9" dirty="0" smtClean="0">
                <a:latin typeface="Arial Narrow"/>
                <a:cs typeface="Arial Narrow"/>
              </a:rPr>
              <a:t>o</a:t>
            </a:r>
            <a:r>
              <a:rPr sz="2000" spc="0" dirty="0" smtClean="0">
                <a:latin typeface="Arial Narrow"/>
                <a:cs typeface="Arial Narrow"/>
              </a:rPr>
              <a:t>mpo</a:t>
            </a:r>
            <a:r>
              <a:rPr sz="2000" spc="-9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ite wall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prob</a:t>
            </a:r>
            <a:r>
              <a:rPr sz="2000" spc="-4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em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in </a:t>
            </a:r>
            <a:r>
              <a:rPr sz="2000" i="1" spc="0" dirty="0" smtClean="0">
                <a:latin typeface="Times New Roman"/>
                <a:cs typeface="Times New Roman"/>
              </a:rPr>
              <a:t>Exe</a:t>
            </a:r>
            <a:r>
              <a:rPr sz="2000" i="1" spc="-75" dirty="0" smtClean="0">
                <a:latin typeface="Times New Roman"/>
                <a:cs typeface="Times New Roman"/>
              </a:rPr>
              <a:t>r</a:t>
            </a:r>
            <a:r>
              <a:rPr sz="2000" i="1" spc="0" dirty="0" smtClean="0">
                <a:latin typeface="Times New Roman"/>
                <a:cs typeface="Times New Roman"/>
              </a:rPr>
              <a:t>c</a:t>
            </a:r>
            <a:r>
              <a:rPr sz="2000" i="1" spc="-4" dirty="0" smtClean="0">
                <a:latin typeface="Times New Roman"/>
                <a:cs typeface="Times New Roman"/>
              </a:rPr>
              <a:t>i</a:t>
            </a:r>
            <a:r>
              <a:rPr sz="2000" i="1" spc="0" dirty="0" smtClean="0">
                <a:latin typeface="Times New Roman"/>
                <a:cs typeface="Times New Roman"/>
              </a:rPr>
              <a:t>se</a:t>
            </a:r>
            <a:r>
              <a:rPr sz="2000" i="1" spc="-19" dirty="0" smtClean="0">
                <a:latin typeface="Times New Roman"/>
                <a:cs typeface="Times New Roman"/>
              </a:rPr>
              <a:t> </a:t>
            </a:r>
            <a:r>
              <a:rPr sz="2000" i="1" spc="4" dirty="0" smtClean="0">
                <a:latin typeface="Times New Roman"/>
                <a:cs typeface="Times New Roman"/>
              </a:rPr>
              <a:t>6-3</a:t>
            </a:r>
            <a:r>
              <a:rPr sz="2000" spc="0" dirty="0" smtClean="0">
                <a:latin typeface="Arial Narrow"/>
                <a:cs typeface="Arial Narrow"/>
              </a:rPr>
              <a:t>.</a:t>
            </a:r>
            <a:r>
              <a:rPr sz="2000" spc="-3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S</a:t>
            </a:r>
            <a:r>
              <a:rPr sz="2000" spc="-4" dirty="0" smtClean="0">
                <a:latin typeface="Arial Narrow"/>
                <a:cs typeface="Arial Narrow"/>
              </a:rPr>
              <a:t>u</a:t>
            </a:r>
            <a:r>
              <a:rPr sz="2000" spc="0" dirty="0" smtClean="0">
                <a:latin typeface="Arial Narrow"/>
                <a:cs typeface="Arial Narrow"/>
              </a:rPr>
              <a:t>ppo</a:t>
            </a:r>
            <a:r>
              <a:rPr sz="2000" spc="-14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e</a:t>
            </a:r>
            <a:r>
              <a:rPr sz="2000" spc="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there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is</a:t>
            </a:r>
            <a:endParaRPr sz="2000">
              <a:latin typeface="Arial Narrow"/>
              <a:cs typeface="Arial Narrow"/>
            </a:endParaRPr>
          </a:p>
          <a:p>
            <a:pPr marL="12700" marR="38582">
              <a:lnSpc>
                <a:spcPct val="95825"/>
              </a:lnSpc>
            </a:pPr>
            <a:r>
              <a:rPr sz="2000" spc="0" dirty="0" smtClean="0">
                <a:latin typeface="Arial Narrow"/>
                <a:cs typeface="Arial Narrow"/>
              </a:rPr>
              <a:t>no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i</a:t>
            </a:r>
            <a:r>
              <a:rPr sz="2000" spc="-4" dirty="0" smtClean="0">
                <a:latin typeface="Arial Narrow"/>
                <a:cs typeface="Arial Narrow"/>
              </a:rPr>
              <a:t>n</a:t>
            </a:r>
            <a:r>
              <a:rPr sz="2000" spc="0" dirty="0" smtClean="0">
                <a:latin typeface="Arial Narrow"/>
                <a:cs typeface="Arial Narrow"/>
              </a:rPr>
              <a:t>ternal</a:t>
            </a:r>
            <a:r>
              <a:rPr sz="2000" spc="-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heat</a:t>
            </a:r>
            <a:r>
              <a:rPr sz="2000" spc="-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gen</a:t>
            </a:r>
            <a:r>
              <a:rPr sz="2000" spc="-9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ration</a:t>
            </a:r>
            <a:r>
              <a:rPr sz="2000" spc="-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in</a:t>
            </a:r>
            <a:r>
              <a:rPr sz="2000" spc="-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mat</a:t>
            </a:r>
            <a:r>
              <a:rPr sz="2000" spc="-4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rial</a:t>
            </a:r>
            <a:r>
              <a:rPr sz="2000" spc="-19" dirty="0" smtClean="0">
                <a:latin typeface="Arial Narrow"/>
                <a:cs typeface="Arial Narrow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Arial Narrow"/>
                <a:cs typeface="Arial Narrow"/>
              </a:rPr>
              <a:t>.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In</a:t>
            </a:r>
            <a:r>
              <a:rPr sz="2000" spc="-9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tea</a:t>
            </a:r>
            <a:r>
              <a:rPr sz="2000" spc="-4" dirty="0" smtClean="0">
                <a:latin typeface="Arial Narrow"/>
                <a:cs typeface="Arial Narrow"/>
              </a:rPr>
              <a:t>d</a:t>
            </a:r>
            <a:r>
              <a:rPr sz="2000" spc="0" dirty="0" smtClean="0">
                <a:latin typeface="Arial Narrow"/>
                <a:cs typeface="Arial Narrow"/>
              </a:rPr>
              <a:t>,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a h</a:t>
            </a:r>
            <a:r>
              <a:rPr sz="2000" spc="-4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at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fl</a:t>
            </a:r>
            <a:r>
              <a:rPr sz="2000" spc="-9" dirty="0" smtClean="0">
                <a:latin typeface="Arial Narrow"/>
                <a:cs typeface="Arial Narrow"/>
              </a:rPr>
              <a:t>u</a:t>
            </a:r>
            <a:r>
              <a:rPr sz="2000" spc="0" dirty="0" smtClean="0">
                <a:latin typeface="Arial Narrow"/>
                <a:cs typeface="Arial Narrow"/>
              </a:rPr>
              <a:t>x</a:t>
            </a:r>
            <a:r>
              <a:rPr sz="2000" spc="-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of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q</a:t>
            </a:r>
            <a:r>
              <a:rPr sz="2000" i="1" spc="-50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=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1500</a:t>
            </a:r>
            <a:endParaRPr sz="2000">
              <a:latin typeface="Arial Narrow"/>
              <a:cs typeface="Arial Narrow"/>
            </a:endParaRPr>
          </a:p>
          <a:p>
            <a:pPr marL="12700" marR="38582">
              <a:lnSpc>
                <a:spcPts val="2303"/>
              </a:lnSpc>
              <a:spcBef>
                <a:spcPts val="114"/>
              </a:spcBef>
            </a:pPr>
            <a:r>
              <a:rPr sz="2000" spc="0" dirty="0" smtClean="0">
                <a:latin typeface="Arial Narrow"/>
                <a:cs typeface="Arial Narrow"/>
              </a:rPr>
              <a:t>W/</a:t>
            </a:r>
            <a:r>
              <a:rPr sz="2000" spc="-4" dirty="0" smtClean="0">
                <a:latin typeface="Arial Narrow"/>
                <a:cs typeface="Arial Narrow"/>
              </a:rPr>
              <a:t>m</a:t>
            </a:r>
            <a:r>
              <a:rPr sz="1950" spc="0" baseline="26815" dirty="0" smtClean="0">
                <a:latin typeface="Arial Narrow"/>
                <a:cs typeface="Arial Narrow"/>
              </a:rPr>
              <a:t>2</a:t>
            </a:r>
            <a:r>
              <a:rPr sz="1950" spc="151" baseline="26815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o</a:t>
            </a:r>
            <a:r>
              <a:rPr sz="2000" spc="-9" dirty="0" smtClean="0">
                <a:latin typeface="Arial Narrow"/>
                <a:cs typeface="Arial Narrow"/>
              </a:rPr>
              <a:t>c</a:t>
            </a:r>
            <a:r>
              <a:rPr sz="2000" spc="0" dirty="0" smtClean="0">
                <a:latin typeface="Arial Narrow"/>
                <a:cs typeface="Arial Narrow"/>
              </a:rPr>
              <a:t>c</a:t>
            </a:r>
            <a:r>
              <a:rPr sz="2000" spc="-9" dirty="0" smtClean="0">
                <a:latin typeface="Arial Narrow"/>
                <a:cs typeface="Arial Narrow"/>
              </a:rPr>
              <a:t>u</a:t>
            </a:r>
            <a:r>
              <a:rPr sz="2000" spc="0" dirty="0" smtClean="0">
                <a:latin typeface="Arial Narrow"/>
                <a:cs typeface="Arial Narrow"/>
              </a:rPr>
              <a:t>rs</a:t>
            </a:r>
            <a:r>
              <a:rPr sz="2000" spc="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at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 </a:t>
            </a:r>
            <a:r>
              <a:rPr sz="2000" b="1" spc="0" dirty="0" smtClean="0">
                <a:latin typeface="Arial Narrow"/>
                <a:cs typeface="Arial Narrow"/>
              </a:rPr>
              <a:t>left</a:t>
            </a:r>
            <a:r>
              <a:rPr sz="2000" b="1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s</a:t>
            </a:r>
            <a:r>
              <a:rPr sz="2000" spc="-9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de</a:t>
            </a:r>
            <a:r>
              <a:rPr sz="2000" spc="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of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wal</a:t>
            </a:r>
            <a:r>
              <a:rPr sz="2000" spc="-9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.</a:t>
            </a:r>
            <a:endParaRPr sz="2000">
              <a:latin typeface="Arial Narrow"/>
              <a:cs typeface="Arial Narrow"/>
            </a:endParaRPr>
          </a:p>
          <a:p>
            <a:pPr marL="12700" marR="185246">
              <a:lnSpc>
                <a:spcPct val="100020"/>
              </a:lnSpc>
              <a:spcBef>
                <a:spcPts val="707"/>
              </a:spcBef>
            </a:pPr>
            <a:r>
              <a:rPr sz="2000" spc="-29" dirty="0" smtClean="0">
                <a:latin typeface="Arial Narrow"/>
                <a:cs typeface="Arial Narrow"/>
              </a:rPr>
              <a:t>W</a:t>
            </a:r>
            <a:r>
              <a:rPr sz="2000" spc="0" dirty="0" smtClean="0">
                <a:latin typeface="Arial Narrow"/>
                <a:cs typeface="Arial Narrow"/>
              </a:rPr>
              <a:t>rite</a:t>
            </a:r>
            <a:r>
              <a:rPr sz="2000" spc="-2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g</a:t>
            </a:r>
            <a:r>
              <a:rPr sz="2000" spc="-4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obal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-4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y</a:t>
            </a:r>
            <a:r>
              <a:rPr sz="2000" spc="-14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tem</a:t>
            </a:r>
            <a:r>
              <a:rPr sz="2000" spc="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of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l</a:t>
            </a:r>
            <a:r>
              <a:rPr sz="2000" spc="-9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near eq</a:t>
            </a:r>
            <a:r>
              <a:rPr sz="2000" spc="-4" dirty="0" smtClean="0">
                <a:latin typeface="Arial Narrow"/>
                <a:cs typeface="Arial Narrow"/>
              </a:rPr>
              <a:t>u</a:t>
            </a:r>
            <a:r>
              <a:rPr sz="2000" spc="0" dirty="0" smtClean="0">
                <a:latin typeface="Arial Narrow"/>
                <a:cs typeface="Arial Narrow"/>
              </a:rPr>
              <a:t>at</a:t>
            </a:r>
            <a:r>
              <a:rPr sz="2000" spc="-9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ons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for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p</a:t>
            </a:r>
            <a:r>
              <a:rPr sz="2000" spc="-4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ane</a:t>
            </a:r>
            <a:r>
              <a:rPr sz="2000" spc="-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wall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and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im</a:t>
            </a:r>
            <a:r>
              <a:rPr sz="2000" spc="-9" dirty="0" smtClean="0">
                <a:latin typeface="Arial Narrow"/>
                <a:cs typeface="Arial Narrow"/>
              </a:rPr>
              <a:t>p</a:t>
            </a:r>
            <a:r>
              <a:rPr sz="2000" spc="0" dirty="0" smtClean="0">
                <a:latin typeface="Arial Narrow"/>
                <a:cs typeface="Arial Narrow"/>
              </a:rPr>
              <a:t>o</a:t>
            </a:r>
            <a:r>
              <a:rPr sz="2000" spc="-9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e the</a:t>
            </a:r>
            <a:r>
              <a:rPr sz="2000" spc="-2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s</a:t>
            </a:r>
            <a:r>
              <a:rPr sz="2000" spc="-9" dirty="0" smtClean="0">
                <a:latin typeface="Arial Narrow"/>
                <a:cs typeface="Arial Narrow"/>
              </a:rPr>
              <a:t>p</a:t>
            </a:r>
            <a:r>
              <a:rPr sz="2000" spc="0" dirty="0" smtClean="0">
                <a:latin typeface="Arial Narrow"/>
                <a:cs typeface="Arial Narrow"/>
              </a:rPr>
              <a:t>e</a:t>
            </a:r>
            <a:r>
              <a:rPr sz="2000" spc="-9" dirty="0" smtClean="0">
                <a:latin typeface="Arial Narrow"/>
                <a:cs typeface="Arial Narrow"/>
              </a:rPr>
              <a:t>c</a:t>
            </a:r>
            <a:r>
              <a:rPr sz="2000" spc="0" dirty="0" smtClean="0">
                <a:latin typeface="Arial Narrow"/>
                <a:cs typeface="Arial Narrow"/>
              </a:rPr>
              <a:t>if</a:t>
            </a:r>
            <a:r>
              <a:rPr sz="2000" spc="-9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ed</a:t>
            </a:r>
            <a:r>
              <a:rPr sz="2000" spc="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heat</a:t>
            </a:r>
            <a:r>
              <a:rPr sz="2000" spc="-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fl</a:t>
            </a:r>
            <a:r>
              <a:rPr sz="2000" spc="-9" dirty="0" smtClean="0">
                <a:latin typeface="Arial Narrow"/>
                <a:cs typeface="Arial Narrow"/>
              </a:rPr>
              <a:t>u</a:t>
            </a:r>
            <a:r>
              <a:rPr sz="2000" spc="0" dirty="0" smtClean="0">
                <a:latin typeface="Arial Narrow"/>
                <a:cs typeface="Arial Narrow"/>
              </a:rPr>
              <a:t>x</a:t>
            </a:r>
            <a:r>
              <a:rPr sz="2000" spc="-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bou</a:t>
            </a:r>
            <a:r>
              <a:rPr sz="2000" spc="-9" dirty="0" smtClean="0">
                <a:latin typeface="Arial Narrow"/>
                <a:cs typeface="Arial Narrow"/>
              </a:rPr>
              <a:t>n</a:t>
            </a:r>
            <a:r>
              <a:rPr sz="2000" spc="0" dirty="0" smtClean="0">
                <a:latin typeface="Arial Narrow"/>
                <a:cs typeface="Arial Narrow"/>
              </a:rPr>
              <a:t>dary c</a:t>
            </a:r>
            <a:r>
              <a:rPr sz="2000" spc="-9" dirty="0" smtClean="0">
                <a:latin typeface="Arial Narrow"/>
                <a:cs typeface="Arial Narrow"/>
              </a:rPr>
              <a:t>o</a:t>
            </a:r>
            <a:r>
              <a:rPr sz="2000" spc="0" dirty="0" smtClean="0">
                <a:latin typeface="Arial Narrow"/>
                <a:cs typeface="Arial Narrow"/>
              </a:rPr>
              <a:t>nd</a:t>
            </a:r>
            <a:r>
              <a:rPr sz="2000" spc="-9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ti</a:t>
            </a:r>
            <a:r>
              <a:rPr sz="2000" spc="-9" dirty="0" smtClean="0">
                <a:latin typeface="Arial Narrow"/>
                <a:cs typeface="Arial Narrow"/>
              </a:rPr>
              <a:t>o</a:t>
            </a:r>
            <a:r>
              <a:rPr sz="2000" spc="0" dirty="0" smtClean="0">
                <a:latin typeface="Arial Narrow"/>
                <a:cs typeface="Arial Narrow"/>
              </a:rPr>
              <a:t>n.</a:t>
            </a:r>
            <a:endParaRPr sz="2000">
              <a:latin typeface="Arial Narrow"/>
              <a:cs typeface="Arial Narro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56672" y="3725215"/>
            <a:ext cx="1527674" cy="2837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5"/>
              </a:lnSpc>
              <a:spcBef>
                <a:spcPts val="108"/>
              </a:spcBef>
            </a:pPr>
            <a:r>
              <a:rPr sz="2700" i="1" spc="0" baseline="-1610" dirty="0" smtClean="0">
                <a:latin typeface="Times New Roman"/>
                <a:cs typeface="Times New Roman"/>
              </a:rPr>
              <a:t>q</a:t>
            </a:r>
            <a:r>
              <a:rPr sz="2700" i="1" spc="18" baseline="-1610" dirty="0" smtClean="0">
                <a:latin typeface="Times New Roman"/>
                <a:cs typeface="Times New Roman"/>
              </a:rPr>
              <a:t> </a:t>
            </a:r>
            <a:r>
              <a:rPr sz="2700" spc="0" baseline="-1511" dirty="0" smtClean="0">
                <a:latin typeface="Symbol"/>
                <a:cs typeface="Symbol"/>
              </a:rPr>
              <a:t></a:t>
            </a:r>
            <a:r>
              <a:rPr sz="2700" spc="-269" baseline="-1610" dirty="0" smtClean="0">
                <a:latin typeface="Times New Roman"/>
                <a:cs typeface="Times New Roman"/>
              </a:rPr>
              <a:t> </a:t>
            </a:r>
            <a:r>
              <a:rPr sz="2700" spc="-39" baseline="-1610" dirty="0" smtClean="0">
                <a:latin typeface="Times New Roman"/>
                <a:cs typeface="Times New Roman"/>
              </a:rPr>
              <a:t>150</a:t>
            </a:r>
            <a:r>
              <a:rPr sz="2700" spc="0" baseline="-1610" dirty="0" smtClean="0">
                <a:latin typeface="Times New Roman"/>
                <a:cs typeface="Times New Roman"/>
              </a:rPr>
              <a:t>0 </a:t>
            </a:r>
            <a:r>
              <a:rPr sz="2700" spc="250" baseline="-1610" dirty="0" smtClean="0">
                <a:latin typeface="Times New Roman"/>
                <a:cs typeface="Times New Roman"/>
              </a:rPr>
              <a:t> </a:t>
            </a:r>
            <a:r>
              <a:rPr sz="2700" spc="-89" baseline="-1610" dirty="0" smtClean="0">
                <a:latin typeface="Times New Roman"/>
                <a:cs typeface="Times New Roman"/>
              </a:rPr>
              <a:t>W</a:t>
            </a:r>
            <a:r>
              <a:rPr sz="2700" spc="-14" baseline="-1610" dirty="0" smtClean="0">
                <a:latin typeface="Times New Roman"/>
                <a:cs typeface="Times New Roman"/>
              </a:rPr>
              <a:t>/</a:t>
            </a:r>
            <a:r>
              <a:rPr sz="2700" spc="19" baseline="-1610" dirty="0" smtClean="0">
                <a:latin typeface="Times New Roman"/>
                <a:cs typeface="Times New Roman"/>
              </a:rPr>
              <a:t>m</a:t>
            </a:r>
            <a:r>
              <a:rPr sz="1575" spc="0" baseline="44172" dirty="0" smtClean="0">
                <a:latin typeface="Times New Roman"/>
                <a:cs typeface="Times New Roman"/>
              </a:rPr>
              <a:t>2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56710" y="4190313"/>
            <a:ext cx="1627668" cy="3017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75"/>
              </a:lnSpc>
              <a:spcBef>
                <a:spcPts val="113"/>
              </a:spcBef>
            </a:pPr>
            <a:r>
              <a:rPr sz="2700" i="1" spc="84" baseline="6441" dirty="0" smtClean="0">
                <a:latin typeface="Times New Roman"/>
                <a:cs typeface="Times New Roman"/>
              </a:rPr>
              <a:t>k</a:t>
            </a:r>
            <a:r>
              <a:rPr sz="1575" i="1" spc="0" baseline="-13803" dirty="0" smtClean="0">
                <a:latin typeface="Times New Roman"/>
                <a:cs typeface="Times New Roman"/>
              </a:rPr>
              <a:t>A </a:t>
            </a:r>
            <a:r>
              <a:rPr sz="1575" i="1" spc="121" baseline="-13803" dirty="0" smtClean="0">
                <a:latin typeface="Times New Roman"/>
                <a:cs typeface="Times New Roman"/>
              </a:rPr>
              <a:t> </a:t>
            </a:r>
            <a:r>
              <a:rPr sz="2700" spc="0" baseline="6046" dirty="0" smtClean="0">
                <a:latin typeface="Symbol"/>
                <a:cs typeface="Symbol"/>
              </a:rPr>
              <a:t></a:t>
            </a:r>
            <a:r>
              <a:rPr sz="2700" spc="-35" baseline="6441" dirty="0" smtClean="0">
                <a:latin typeface="Times New Roman"/>
                <a:cs typeface="Times New Roman"/>
              </a:rPr>
              <a:t> </a:t>
            </a:r>
            <a:r>
              <a:rPr sz="2700" spc="-39" baseline="6441" dirty="0" smtClean="0">
                <a:latin typeface="Times New Roman"/>
                <a:cs typeface="Times New Roman"/>
              </a:rPr>
              <a:t>7</a:t>
            </a:r>
            <a:r>
              <a:rPr sz="2700" spc="0" baseline="6441" dirty="0" smtClean="0">
                <a:latin typeface="Times New Roman"/>
                <a:cs typeface="Times New Roman"/>
              </a:rPr>
              <a:t>5 </a:t>
            </a:r>
            <a:r>
              <a:rPr sz="2700" spc="107" baseline="6441" dirty="0" smtClean="0">
                <a:latin typeface="Times New Roman"/>
                <a:cs typeface="Times New Roman"/>
              </a:rPr>
              <a:t> </a:t>
            </a:r>
            <a:r>
              <a:rPr sz="2700" spc="-89" baseline="6441" dirty="0" smtClean="0">
                <a:latin typeface="Times New Roman"/>
                <a:cs typeface="Times New Roman"/>
              </a:rPr>
              <a:t>W</a:t>
            </a:r>
            <a:r>
              <a:rPr sz="2700" spc="-14" baseline="6441" dirty="0" smtClean="0">
                <a:latin typeface="Times New Roman"/>
                <a:cs typeface="Times New Roman"/>
              </a:rPr>
              <a:t>/</a:t>
            </a:r>
            <a:r>
              <a:rPr sz="2700" spc="0" baseline="6441" dirty="0" smtClean="0">
                <a:latin typeface="Times New Roman"/>
                <a:cs typeface="Times New Roman"/>
              </a:rPr>
              <a:t>m</a:t>
            </a:r>
            <a:r>
              <a:rPr sz="2700" spc="-59" baseline="6441" dirty="0" smtClean="0">
                <a:latin typeface="Times New Roman"/>
                <a:cs typeface="Times New Roman"/>
              </a:rPr>
              <a:t> </a:t>
            </a:r>
            <a:r>
              <a:rPr sz="2700" spc="0" baseline="6046" dirty="0" smtClean="0">
                <a:latin typeface="Symbol"/>
                <a:cs typeface="Symbol"/>
              </a:rPr>
              <a:t></a:t>
            </a:r>
            <a:r>
              <a:rPr sz="2700" spc="-244" baseline="6441" dirty="0" smtClean="0">
                <a:latin typeface="Times New Roman"/>
                <a:cs typeface="Times New Roman"/>
              </a:rPr>
              <a:t> </a:t>
            </a:r>
            <a:r>
              <a:rPr sz="2700" spc="0" baseline="6441" dirty="0" smtClean="0">
                <a:latin typeface="Times New Roman"/>
                <a:cs typeface="Times New Roman"/>
              </a:rPr>
              <a:t>K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513765" y="683895"/>
            <a:ext cx="6234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3911600" y="1766887"/>
            <a:ext cx="4926076" cy="42132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556666" y="260786"/>
            <a:ext cx="4107281" cy="7141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endParaRPr sz="1800" dirty="0" smtClean="0">
              <a:latin typeface="Arial"/>
              <a:cs typeface="Arial"/>
            </a:endParaRPr>
          </a:p>
          <a:p>
            <a:pPr marL="54152" marR="34289">
              <a:lnSpc>
                <a:spcPct val="95621"/>
              </a:lnSpc>
              <a:spcBef>
                <a:spcPts val="1019"/>
              </a:spcBef>
            </a:pPr>
            <a:r>
              <a:rPr sz="2200" u="heavy" spc="0" dirty="0" smtClean="0">
                <a:solidFill>
                  <a:srgbClr val="C00000"/>
                </a:solidFill>
                <a:latin typeface="Arial Narrow"/>
                <a:cs typeface="Arial Narrow"/>
              </a:rPr>
              <a:t>Ex</a:t>
            </a:r>
            <a:r>
              <a:rPr sz="2200" u="heavy" spc="-4" dirty="0" smtClean="0">
                <a:solidFill>
                  <a:srgbClr val="C00000"/>
                </a:solidFill>
                <a:latin typeface="Arial Narrow"/>
                <a:cs typeface="Arial Narrow"/>
              </a:rPr>
              <a:t>a</a:t>
            </a:r>
            <a:r>
              <a:rPr sz="2200" u="heavy" spc="0" dirty="0" smtClean="0">
                <a:solidFill>
                  <a:srgbClr val="C00000"/>
                </a:solidFill>
                <a:latin typeface="Arial Narrow"/>
                <a:cs typeface="Arial Narrow"/>
              </a:rPr>
              <a:t>mp</a:t>
            </a:r>
            <a:r>
              <a:rPr sz="2200" u="heavy" spc="-9" dirty="0" smtClean="0">
                <a:solidFill>
                  <a:srgbClr val="C00000"/>
                </a:solidFill>
                <a:latin typeface="Arial Narrow"/>
                <a:cs typeface="Arial Narrow"/>
              </a:rPr>
              <a:t>l</a:t>
            </a:r>
            <a:r>
              <a:rPr sz="2200" u="heavy" spc="0" dirty="0" smtClean="0">
                <a:solidFill>
                  <a:srgbClr val="C00000"/>
                </a:solidFill>
                <a:latin typeface="Arial Narrow"/>
                <a:cs typeface="Arial Narrow"/>
              </a:rPr>
              <a:t>e</a:t>
            </a:r>
            <a:r>
              <a:rPr sz="2200" u="heavy" spc="-75" dirty="0" smtClean="0">
                <a:solidFill>
                  <a:srgbClr val="C00000"/>
                </a:solidFill>
                <a:latin typeface="Arial Narrow"/>
                <a:cs typeface="Arial Narrow"/>
              </a:rPr>
              <a:t> </a:t>
            </a:r>
            <a:r>
              <a:rPr sz="2200" u="heavy" spc="0" dirty="0" smtClean="0">
                <a:solidFill>
                  <a:srgbClr val="C00000"/>
                </a:solidFill>
                <a:latin typeface="Arial Narrow"/>
                <a:cs typeface="Arial Narrow"/>
              </a:rPr>
              <a:t>1</a:t>
            </a:r>
            <a:endParaRPr sz="2200" dirty="0">
              <a:latin typeface="Arial Narrow"/>
              <a:cs typeface="Arial Narro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7016" y="1158760"/>
            <a:ext cx="3357694" cy="16395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65"/>
              </a:lnSpc>
              <a:spcBef>
                <a:spcPts val="108"/>
              </a:spcBef>
            </a:pPr>
            <a:r>
              <a:rPr sz="2000" spc="0" dirty="0" smtClean="0">
                <a:latin typeface="Arial Narrow"/>
                <a:cs typeface="Arial Narrow"/>
              </a:rPr>
              <a:t>A</a:t>
            </a:r>
            <a:r>
              <a:rPr sz="2000" spc="-100" dirty="0" smtClean="0">
                <a:latin typeface="Arial Narrow"/>
                <a:cs typeface="Arial Narrow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co</a:t>
            </a:r>
            <a:r>
              <a:rPr sz="2000" i="1" spc="9" dirty="0" smtClean="0">
                <a:latin typeface="Times New Roman"/>
                <a:cs typeface="Times New Roman"/>
              </a:rPr>
              <a:t>m</a:t>
            </a:r>
            <a:r>
              <a:rPr sz="2000" i="1" spc="0" dirty="0" smtClean="0">
                <a:latin typeface="Times New Roman"/>
                <a:cs typeface="Times New Roman"/>
              </a:rPr>
              <a:t>p</a:t>
            </a:r>
            <a:r>
              <a:rPr sz="2000" i="1" spc="9" dirty="0" smtClean="0">
                <a:latin typeface="Times New Roman"/>
                <a:cs typeface="Times New Roman"/>
              </a:rPr>
              <a:t>o</a:t>
            </a:r>
            <a:r>
              <a:rPr sz="2000" i="1" spc="0" dirty="0" smtClean="0">
                <a:latin typeface="Times New Roman"/>
                <a:cs typeface="Times New Roman"/>
              </a:rPr>
              <a:t>si</a:t>
            </a:r>
            <a:r>
              <a:rPr sz="2000" i="1" spc="-9" dirty="0" smtClean="0">
                <a:latin typeface="Times New Roman"/>
                <a:cs typeface="Times New Roman"/>
              </a:rPr>
              <a:t>t</a:t>
            </a:r>
            <a:r>
              <a:rPr sz="2000" i="1" spc="0" dirty="0" smtClean="0">
                <a:latin typeface="Times New Roman"/>
                <a:cs typeface="Times New Roman"/>
              </a:rPr>
              <a:t>e</a:t>
            </a:r>
            <a:r>
              <a:rPr sz="2000" i="1" spc="-44" dirty="0" smtClean="0">
                <a:latin typeface="Times New Roman"/>
                <a:cs typeface="Times New Roman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wall</a:t>
            </a:r>
            <a:r>
              <a:rPr sz="2000" i="1" spc="-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c</a:t>
            </a:r>
            <a:r>
              <a:rPr sz="2000" spc="-9" dirty="0" smtClean="0">
                <a:latin typeface="Arial Narrow"/>
                <a:cs typeface="Arial Narrow"/>
              </a:rPr>
              <a:t>o</a:t>
            </a:r>
            <a:r>
              <a:rPr sz="2000" spc="0" dirty="0" smtClean="0">
                <a:latin typeface="Arial Narrow"/>
                <a:cs typeface="Arial Narrow"/>
              </a:rPr>
              <a:t>n</a:t>
            </a:r>
            <a:r>
              <a:rPr sz="2000" spc="-9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i</a:t>
            </a:r>
            <a:r>
              <a:rPr sz="2000" spc="-9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ts</a:t>
            </a:r>
            <a:r>
              <a:rPr sz="2000" spc="2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of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three</a:t>
            </a:r>
            <a:endParaRPr sz="2000">
              <a:latin typeface="Arial Narrow"/>
              <a:cs typeface="Arial Narrow"/>
            </a:endParaRPr>
          </a:p>
          <a:p>
            <a:pPr marL="12700" marR="96612">
              <a:lnSpc>
                <a:spcPts val="2134"/>
              </a:lnSpc>
              <a:spcBef>
                <a:spcPts val="6"/>
              </a:spcBef>
            </a:pPr>
            <a:r>
              <a:rPr sz="2000" spc="0" dirty="0" smtClean="0">
                <a:latin typeface="Arial Narrow"/>
                <a:cs typeface="Arial Narrow"/>
              </a:rPr>
              <a:t>l</a:t>
            </a:r>
            <a:r>
              <a:rPr sz="2000" spc="-4" dirty="0" smtClean="0">
                <a:latin typeface="Arial Narrow"/>
                <a:cs typeface="Arial Narrow"/>
              </a:rPr>
              <a:t>a</a:t>
            </a:r>
            <a:r>
              <a:rPr sz="2000" spc="0" dirty="0" smtClean="0">
                <a:latin typeface="Arial Narrow"/>
                <a:cs typeface="Arial Narrow"/>
              </a:rPr>
              <a:t>y</a:t>
            </a:r>
            <a:r>
              <a:rPr sz="2000" spc="-9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rs of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materi</a:t>
            </a:r>
            <a:r>
              <a:rPr sz="2000" spc="-4" dirty="0" smtClean="0">
                <a:latin typeface="Arial Narrow"/>
                <a:cs typeface="Arial Narrow"/>
              </a:rPr>
              <a:t>a</a:t>
            </a:r>
            <a:r>
              <a:rPr sz="2000" spc="0" dirty="0" smtClean="0">
                <a:latin typeface="Arial Narrow"/>
                <a:cs typeface="Arial Narrow"/>
              </a:rPr>
              <a:t>l</a:t>
            </a:r>
            <a:r>
              <a:rPr sz="2000" spc="-9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,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as s</a:t>
            </a:r>
            <a:r>
              <a:rPr sz="2000" spc="-9" dirty="0" smtClean="0">
                <a:latin typeface="Arial Narrow"/>
                <a:cs typeface="Arial Narrow"/>
              </a:rPr>
              <a:t>h</a:t>
            </a:r>
            <a:r>
              <a:rPr sz="2000" spc="0" dirty="0" smtClean="0">
                <a:latin typeface="Arial Narrow"/>
                <a:cs typeface="Arial Narrow"/>
              </a:rPr>
              <a:t>own.</a:t>
            </a:r>
            <a:r>
              <a:rPr sz="2000" spc="-3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 amb</a:t>
            </a:r>
            <a:r>
              <a:rPr sz="2000" spc="-9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ent</a:t>
            </a:r>
            <a:r>
              <a:rPr sz="2000" spc="-2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temp</a:t>
            </a:r>
            <a:r>
              <a:rPr sz="2000" spc="-9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rature</a:t>
            </a:r>
            <a:r>
              <a:rPr sz="2000" spc="-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is</a:t>
            </a:r>
            <a:r>
              <a:rPr sz="2000" spc="-4" dirty="0" smtClean="0">
                <a:latin typeface="Arial Narrow"/>
                <a:cs typeface="Arial Narrow"/>
              </a:rPr>
              <a:t> </a:t>
            </a:r>
            <a:r>
              <a:rPr sz="2000" i="1" spc="-179" dirty="0" smtClean="0">
                <a:latin typeface="Times New Roman"/>
                <a:cs typeface="Times New Roman"/>
              </a:rPr>
              <a:t>T</a:t>
            </a:r>
            <a:r>
              <a:rPr sz="1950" i="1" spc="0" baseline="-22298" dirty="0" smtClean="0">
                <a:latin typeface="Times New Roman"/>
                <a:cs typeface="Times New Roman"/>
              </a:rPr>
              <a:t>o</a:t>
            </a:r>
            <a:r>
              <a:rPr sz="1950" i="1" spc="127" baseline="-22298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= 20 </a:t>
            </a:r>
            <a:r>
              <a:rPr sz="1950" spc="4" baseline="26815" dirty="0" smtClean="0">
                <a:latin typeface="Arial Narrow"/>
                <a:cs typeface="Arial Narrow"/>
              </a:rPr>
              <a:t>o</a:t>
            </a:r>
            <a:r>
              <a:rPr sz="2000" spc="0" dirty="0" smtClean="0">
                <a:latin typeface="Arial Narrow"/>
                <a:cs typeface="Arial Narrow"/>
              </a:rPr>
              <a:t>C.</a:t>
            </a:r>
            <a:endParaRPr sz="2000">
              <a:latin typeface="Arial Narrow"/>
              <a:cs typeface="Arial Narrow"/>
            </a:endParaRPr>
          </a:p>
          <a:p>
            <a:pPr marL="12700" marR="38582">
              <a:lnSpc>
                <a:spcPct val="95621"/>
              </a:lnSpc>
              <a:spcBef>
                <a:spcPts val="1351"/>
              </a:spcBef>
            </a:pPr>
            <a:r>
              <a:rPr sz="2000" spc="0" dirty="0" smtClean="0">
                <a:latin typeface="Arial Narrow"/>
                <a:cs typeface="Arial Narrow"/>
              </a:rPr>
              <a:t>Con</a:t>
            </a:r>
            <a:r>
              <a:rPr sz="2000" spc="-9" dirty="0" smtClean="0">
                <a:latin typeface="Arial Narrow"/>
                <a:cs typeface="Arial Narrow"/>
              </a:rPr>
              <a:t>v</a:t>
            </a:r>
            <a:r>
              <a:rPr sz="2000" spc="0" dirty="0" smtClean="0">
                <a:latin typeface="Arial Narrow"/>
                <a:cs typeface="Arial Narrow"/>
              </a:rPr>
              <a:t>e</a:t>
            </a:r>
            <a:r>
              <a:rPr sz="2000" spc="-9" dirty="0" smtClean="0">
                <a:latin typeface="Arial Narrow"/>
                <a:cs typeface="Arial Narrow"/>
              </a:rPr>
              <a:t>c</a:t>
            </a:r>
            <a:r>
              <a:rPr sz="2000" spc="0" dirty="0" smtClean="0">
                <a:latin typeface="Arial Narrow"/>
                <a:cs typeface="Arial Narrow"/>
              </a:rPr>
              <a:t>t</a:t>
            </a:r>
            <a:r>
              <a:rPr sz="2000" spc="-4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on</a:t>
            </a:r>
            <a:r>
              <a:rPr sz="2000" spc="-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he</a:t>
            </a:r>
            <a:r>
              <a:rPr sz="2000" spc="-9" dirty="0" smtClean="0">
                <a:latin typeface="Arial Narrow"/>
                <a:cs typeface="Arial Narrow"/>
              </a:rPr>
              <a:t>a</a:t>
            </a:r>
            <a:r>
              <a:rPr sz="2000" spc="0" dirty="0" smtClean="0">
                <a:latin typeface="Arial Narrow"/>
                <a:cs typeface="Arial Narrow"/>
              </a:rPr>
              <a:t>t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tran</a:t>
            </a:r>
            <a:r>
              <a:rPr sz="2000" spc="-9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fer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ta</a:t>
            </a:r>
            <a:r>
              <a:rPr sz="2000" spc="-9" dirty="0" smtClean="0">
                <a:latin typeface="Arial Narrow"/>
                <a:cs typeface="Arial Narrow"/>
              </a:rPr>
              <a:t>k</a:t>
            </a:r>
            <a:r>
              <a:rPr sz="2000" spc="0" dirty="0" smtClean="0">
                <a:latin typeface="Arial Narrow"/>
                <a:cs typeface="Arial Narrow"/>
              </a:rPr>
              <a:t>es</a:t>
            </a:r>
            <a:endParaRPr sz="2000">
              <a:latin typeface="Arial Narrow"/>
              <a:cs typeface="Arial Narrow"/>
            </a:endParaRPr>
          </a:p>
          <a:p>
            <a:pPr marL="12700" marR="38582">
              <a:lnSpc>
                <a:spcPct val="95621"/>
              </a:lnSpc>
              <a:spcBef>
                <a:spcPts val="105"/>
              </a:spcBef>
            </a:pPr>
            <a:r>
              <a:rPr sz="2000" spc="0" dirty="0" smtClean="0">
                <a:latin typeface="Arial Narrow"/>
                <a:cs typeface="Arial Narrow"/>
              </a:rPr>
              <a:t>p</a:t>
            </a:r>
            <a:r>
              <a:rPr sz="2000" spc="-4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a</a:t>
            </a:r>
            <a:r>
              <a:rPr sz="2000" spc="-9" dirty="0" smtClean="0">
                <a:latin typeface="Arial Narrow"/>
                <a:cs typeface="Arial Narrow"/>
              </a:rPr>
              <a:t>c</a:t>
            </a:r>
            <a:r>
              <a:rPr sz="2000" spc="0" dirty="0" smtClean="0">
                <a:latin typeface="Arial Narrow"/>
                <a:cs typeface="Arial Narrow"/>
              </a:rPr>
              <a:t>e on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l</a:t>
            </a:r>
            <a:r>
              <a:rPr sz="2000" spc="-4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ft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s</a:t>
            </a:r>
            <a:r>
              <a:rPr sz="2000" spc="-9" dirty="0" smtClean="0">
                <a:latin typeface="Arial Narrow"/>
                <a:cs typeface="Arial Narrow"/>
              </a:rPr>
              <a:t>u</a:t>
            </a:r>
            <a:r>
              <a:rPr sz="2000" spc="0" dirty="0" smtClean="0">
                <a:latin typeface="Arial Narrow"/>
                <a:cs typeface="Arial Narrow"/>
              </a:rPr>
              <a:t>rface</a:t>
            </a:r>
            <a:r>
              <a:rPr sz="2000" spc="-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of t</a:t>
            </a:r>
            <a:r>
              <a:rPr sz="2000" spc="-4" dirty="0" smtClean="0">
                <a:latin typeface="Arial Narrow"/>
                <a:cs typeface="Arial Narrow"/>
              </a:rPr>
              <a:t>h</a:t>
            </a:r>
            <a:r>
              <a:rPr sz="2000" spc="0" dirty="0" smtClean="0">
                <a:latin typeface="Arial Narrow"/>
                <a:cs typeface="Arial Narrow"/>
              </a:rPr>
              <a:t>e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wall</a:t>
            </a:r>
            <a:endParaRPr sz="2000">
              <a:latin typeface="Arial Narrow"/>
              <a:cs typeface="Arial Narro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50491" y="2813557"/>
            <a:ext cx="292909" cy="2865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1950" spc="4" baseline="26815" dirty="0" smtClean="0">
                <a:latin typeface="Arial Narrow"/>
                <a:cs typeface="Arial Narrow"/>
              </a:rPr>
              <a:t>o</a:t>
            </a:r>
            <a:r>
              <a:rPr sz="2000" spc="0" dirty="0" smtClean="0">
                <a:latin typeface="Arial Narrow"/>
                <a:cs typeface="Arial Narrow"/>
              </a:rPr>
              <a:t>C</a:t>
            </a:r>
            <a:endParaRPr sz="2000">
              <a:latin typeface="Arial Narrow"/>
              <a:cs typeface="Arial Narro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7016" y="2820174"/>
            <a:ext cx="1548782" cy="5877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95"/>
              </a:lnSpc>
              <a:spcBef>
                <a:spcPts val="124"/>
              </a:spcBef>
            </a:pPr>
            <a:r>
              <a:rPr sz="3000" spc="0" baseline="7262" dirty="0" smtClean="0">
                <a:latin typeface="Arial Narrow"/>
                <a:cs typeface="Arial Narrow"/>
              </a:rPr>
              <a:t>where</a:t>
            </a:r>
            <a:r>
              <a:rPr sz="3000" spc="-24" baseline="7262" dirty="0" smtClean="0">
                <a:latin typeface="Arial Narrow"/>
                <a:cs typeface="Arial Narrow"/>
              </a:rPr>
              <a:t> </a:t>
            </a:r>
            <a:r>
              <a:rPr sz="3000" i="1" spc="0" baseline="7246" dirty="0" smtClean="0">
                <a:latin typeface="Times New Roman"/>
                <a:cs typeface="Times New Roman"/>
              </a:rPr>
              <a:t>T</a:t>
            </a:r>
            <a:r>
              <a:rPr sz="1950" i="1" spc="0" baseline="-11149" dirty="0" smtClean="0">
                <a:latin typeface="Times New Roman"/>
                <a:cs typeface="Times New Roman"/>
              </a:rPr>
              <a:t>∞</a:t>
            </a:r>
            <a:r>
              <a:rPr sz="1950" i="1" spc="198" baseline="-11149" dirty="0" smtClean="0">
                <a:latin typeface="Times New Roman"/>
                <a:cs typeface="Times New Roman"/>
              </a:rPr>
              <a:t> </a:t>
            </a:r>
            <a:r>
              <a:rPr sz="3000" spc="0" baseline="7262" dirty="0" smtClean="0">
                <a:latin typeface="Arial Narrow"/>
                <a:cs typeface="Arial Narrow"/>
              </a:rPr>
              <a:t>= 800</a:t>
            </a:r>
            <a:endParaRPr sz="2000">
              <a:latin typeface="Arial Narrow"/>
              <a:cs typeface="Arial Narrow"/>
            </a:endParaRPr>
          </a:p>
          <a:p>
            <a:pPr marL="12700" marR="45454">
              <a:lnSpc>
                <a:spcPts val="2085"/>
              </a:lnSpc>
            </a:pPr>
            <a:r>
              <a:rPr sz="2000" dirty="0" smtClean="0">
                <a:latin typeface="Arial Narrow"/>
                <a:cs typeface="Arial Narrow"/>
              </a:rPr>
              <a:t>W/</a:t>
            </a:r>
            <a:r>
              <a:rPr sz="2000" spc="-4" dirty="0" smtClean="0">
                <a:latin typeface="Arial Narrow"/>
                <a:cs typeface="Arial Narrow"/>
              </a:rPr>
              <a:t>m</a:t>
            </a:r>
            <a:r>
              <a:rPr sz="1950" spc="4" baseline="26815" dirty="0" smtClean="0">
                <a:latin typeface="Arial Narrow"/>
                <a:cs typeface="Arial Narrow"/>
              </a:rPr>
              <a:t>2o</a:t>
            </a:r>
            <a:r>
              <a:rPr sz="2000" spc="0" dirty="0" smtClean="0">
                <a:latin typeface="Arial Narrow"/>
                <a:cs typeface="Arial Narrow"/>
              </a:rPr>
              <a:t>C.</a:t>
            </a:r>
            <a:endParaRPr sz="2000">
              <a:latin typeface="Arial Narrow"/>
              <a:cs typeface="Arial Narro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36911" y="2820174"/>
            <a:ext cx="1064414" cy="2826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65"/>
              </a:lnSpc>
              <a:spcBef>
                <a:spcPts val="108"/>
              </a:spcBef>
            </a:pPr>
            <a:r>
              <a:rPr sz="2000" spc="0" dirty="0" smtClean="0">
                <a:latin typeface="Arial Narrow"/>
                <a:cs typeface="Arial Narrow"/>
              </a:rPr>
              <a:t>and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h</a:t>
            </a:r>
            <a:r>
              <a:rPr sz="2000" i="1" spc="-50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= 25</a:t>
            </a:r>
            <a:endParaRPr sz="2000">
              <a:latin typeface="Arial Narrow"/>
              <a:cs typeface="Arial Narro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7016" y="3569988"/>
            <a:ext cx="3098195" cy="11942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1241">
              <a:lnSpc>
                <a:spcPts val="2155"/>
              </a:lnSpc>
              <a:spcBef>
                <a:spcPts val="107"/>
              </a:spcBef>
            </a:pPr>
            <a:r>
              <a:rPr sz="2000" spc="0" dirty="0" smtClean="0">
                <a:latin typeface="Arial Narrow"/>
                <a:cs typeface="Arial Narrow"/>
              </a:rPr>
              <a:t>Mo</a:t>
            </a:r>
            <a:r>
              <a:rPr sz="2000" spc="-9" dirty="0" smtClean="0">
                <a:latin typeface="Arial Narrow"/>
                <a:cs typeface="Arial Narrow"/>
              </a:rPr>
              <a:t>d</a:t>
            </a:r>
            <a:r>
              <a:rPr sz="2000" spc="0" dirty="0" smtClean="0">
                <a:latin typeface="Arial Narrow"/>
                <a:cs typeface="Arial Narrow"/>
              </a:rPr>
              <a:t>el</a:t>
            </a:r>
            <a:r>
              <a:rPr sz="2000" spc="-3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</a:t>
            </a:r>
            <a:r>
              <a:rPr sz="2000" spc="-19" dirty="0" smtClean="0">
                <a:latin typeface="Arial Narrow"/>
                <a:cs typeface="Arial Narrow"/>
              </a:rPr>
              <a:t> </a:t>
            </a:r>
            <a:r>
              <a:rPr sz="2000" spc="-4" dirty="0" smtClean="0">
                <a:latin typeface="Arial Narrow"/>
                <a:cs typeface="Arial Narrow"/>
              </a:rPr>
              <a:t>c</a:t>
            </a:r>
            <a:r>
              <a:rPr sz="2000" spc="0" dirty="0" smtClean="0">
                <a:latin typeface="Arial Narrow"/>
                <a:cs typeface="Arial Narrow"/>
              </a:rPr>
              <a:t>om</a:t>
            </a:r>
            <a:r>
              <a:rPr sz="2000" spc="-9" dirty="0" smtClean="0">
                <a:latin typeface="Arial Narrow"/>
                <a:cs typeface="Arial Narrow"/>
              </a:rPr>
              <a:t>p</a:t>
            </a:r>
            <a:r>
              <a:rPr sz="2000" spc="0" dirty="0" smtClean="0">
                <a:latin typeface="Arial Narrow"/>
                <a:cs typeface="Arial Narrow"/>
              </a:rPr>
              <a:t>o</a:t>
            </a:r>
            <a:r>
              <a:rPr sz="2000" spc="-9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i</a:t>
            </a:r>
            <a:r>
              <a:rPr sz="2000" spc="-4" dirty="0" smtClean="0">
                <a:latin typeface="Arial Narrow"/>
                <a:cs typeface="Arial Narrow"/>
              </a:rPr>
              <a:t>t</a:t>
            </a:r>
            <a:r>
              <a:rPr sz="2000" spc="0" dirty="0" smtClean="0">
                <a:latin typeface="Arial Narrow"/>
                <a:cs typeface="Arial Narrow"/>
              </a:rPr>
              <a:t>e</a:t>
            </a:r>
            <a:r>
              <a:rPr sz="2000" spc="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wa</a:t>
            </a:r>
            <a:r>
              <a:rPr sz="2000" spc="-9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l</a:t>
            </a:r>
            <a:r>
              <a:rPr sz="2000" spc="-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u</a:t>
            </a:r>
            <a:r>
              <a:rPr sz="2000" spc="-9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i</a:t>
            </a:r>
            <a:r>
              <a:rPr sz="2000" spc="-9" dirty="0" smtClean="0">
                <a:latin typeface="Arial Narrow"/>
                <a:cs typeface="Arial Narrow"/>
              </a:rPr>
              <a:t>n</a:t>
            </a:r>
            <a:r>
              <a:rPr sz="2000" spc="0" dirty="0" smtClean="0">
                <a:latin typeface="Arial Narrow"/>
                <a:cs typeface="Arial Narrow"/>
              </a:rPr>
              <a:t>g</a:t>
            </a:r>
            <a:endParaRPr sz="2000">
              <a:latin typeface="Arial Narrow"/>
              <a:cs typeface="Arial Narrow"/>
            </a:endParaRPr>
          </a:p>
          <a:p>
            <a:pPr marL="12700">
              <a:lnSpc>
                <a:spcPct val="99466"/>
              </a:lnSpc>
            </a:pPr>
            <a:r>
              <a:rPr sz="2000" b="1" spc="0" dirty="0" smtClean="0">
                <a:latin typeface="Arial Narrow"/>
                <a:cs typeface="Arial Narrow"/>
              </a:rPr>
              <a:t>t</a:t>
            </a:r>
            <a:r>
              <a:rPr sz="2000" b="1" spc="4" dirty="0" smtClean="0">
                <a:latin typeface="Arial Narrow"/>
                <a:cs typeface="Arial Narrow"/>
              </a:rPr>
              <a:t>h</a:t>
            </a:r>
            <a:r>
              <a:rPr sz="2000" b="1" spc="0" dirty="0" smtClean="0">
                <a:latin typeface="Arial Narrow"/>
                <a:cs typeface="Arial Narrow"/>
              </a:rPr>
              <a:t>ree</a:t>
            </a:r>
            <a:r>
              <a:rPr sz="2000" b="1" spc="-2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heat</a:t>
            </a:r>
            <a:r>
              <a:rPr sz="2000" spc="-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trans</a:t>
            </a:r>
            <a:r>
              <a:rPr sz="2000" spc="-4" dirty="0" smtClean="0">
                <a:latin typeface="Arial Narrow"/>
                <a:cs typeface="Arial Narrow"/>
              </a:rPr>
              <a:t>f</a:t>
            </a:r>
            <a:r>
              <a:rPr sz="2000" spc="0" dirty="0" smtClean="0">
                <a:latin typeface="Arial Narrow"/>
                <a:cs typeface="Arial Narrow"/>
              </a:rPr>
              <a:t>er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e</a:t>
            </a:r>
            <a:r>
              <a:rPr sz="2000" spc="-4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eme</a:t>
            </a:r>
            <a:r>
              <a:rPr sz="2000" spc="-4" dirty="0" smtClean="0">
                <a:latin typeface="Arial Narrow"/>
                <a:cs typeface="Arial Narrow"/>
              </a:rPr>
              <a:t>n</a:t>
            </a:r>
            <a:r>
              <a:rPr sz="2000" spc="0" dirty="0" smtClean="0">
                <a:latin typeface="Arial Narrow"/>
                <a:cs typeface="Arial Narrow"/>
              </a:rPr>
              <a:t>ts</a:t>
            </a:r>
            <a:r>
              <a:rPr sz="2000" spc="-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and det</a:t>
            </a:r>
            <a:r>
              <a:rPr sz="2000" spc="-4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rmine</a:t>
            </a:r>
            <a:r>
              <a:rPr sz="2000" spc="-2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t</a:t>
            </a:r>
            <a:r>
              <a:rPr sz="2000" i="1" spc="-4" dirty="0" smtClean="0">
                <a:latin typeface="Times New Roman"/>
                <a:cs typeface="Times New Roman"/>
              </a:rPr>
              <a:t>e</a:t>
            </a:r>
            <a:r>
              <a:rPr sz="2000" i="1" spc="0" dirty="0" smtClean="0">
                <a:latin typeface="Times New Roman"/>
                <a:cs typeface="Times New Roman"/>
              </a:rPr>
              <a:t>m</a:t>
            </a:r>
            <a:r>
              <a:rPr sz="2000" i="1" spc="9" dirty="0" smtClean="0">
                <a:latin typeface="Times New Roman"/>
                <a:cs typeface="Times New Roman"/>
              </a:rPr>
              <a:t>p</a:t>
            </a:r>
            <a:r>
              <a:rPr sz="2000" i="1" spc="0" dirty="0" smtClean="0">
                <a:latin typeface="Times New Roman"/>
                <a:cs typeface="Times New Roman"/>
              </a:rPr>
              <a:t>eratu</a:t>
            </a:r>
            <a:r>
              <a:rPr sz="2000" i="1" spc="-64" dirty="0" smtClean="0">
                <a:latin typeface="Times New Roman"/>
                <a:cs typeface="Times New Roman"/>
              </a:rPr>
              <a:t>r</a:t>
            </a:r>
            <a:r>
              <a:rPr sz="2000" i="1" spc="0" dirty="0" smtClean="0">
                <a:latin typeface="Times New Roman"/>
                <a:cs typeface="Times New Roman"/>
              </a:rPr>
              <a:t>e distr</a:t>
            </a:r>
            <a:r>
              <a:rPr sz="2000" i="1" spc="-9" dirty="0" smtClean="0">
                <a:latin typeface="Times New Roman"/>
                <a:cs typeface="Times New Roman"/>
              </a:rPr>
              <a:t>i</a:t>
            </a:r>
            <a:r>
              <a:rPr sz="2000" i="1" spc="0" dirty="0" smtClean="0">
                <a:latin typeface="Times New Roman"/>
                <a:cs typeface="Times New Roman"/>
              </a:rPr>
              <a:t>b</a:t>
            </a:r>
            <a:r>
              <a:rPr sz="2000" i="1" spc="9" dirty="0" smtClean="0">
                <a:latin typeface="Times New Roman"/>
                <a:cs typeface="Times New Roman"/>
              </a:rPr>
              <a:t>u</a:t>
            </a:r>
            <a:r>
              <a:rPr sz="2000" i="1" spc="-19" dirty="0" smtClean="0">
                <a:latin typeface="Times New Roman"/>
                <a:cs typeface="Times New Roman"/>
              </a:rPr>
              <a:t>t</a:t>
            </a:r>
            <a:r>
              <a:rPr sz="2000" i="1" spc="0" dirty="0" smtClean="0">
                <a:latin typeface="Times New Roman"/>
                <a:cs typeface="Times New Roman"/>
              </a:rPr>
              <a:t>ion</a:t>
            </a:r>
            <a:r>
              <a:rPr sz="2000" i="1" spc="-10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in</a:t>
            </a:r>
            <a:r>
              <a:rPr sz="2000" spc="-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wal</a:t>
            </a:r>
            <a:r>
              <a:rPr sz="2000" spc="-9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.</a:t>
            </a:r>
            <a:endParaRPr sz="2000">
              <a:latin typeface="Arial Narrow"/>
              <a:cs typeface="Arial Narrow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498547" y="771016"/>
            <a:ext cx="6357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object 70"/>
          <p:cNvSpPr/>
          <p:nvPr/>
        </p:nvSpPr>
        <p:spPr>
          <a:xfrm>
            <a:off x="5973780" y="5005204"/>
            <a:ext cx="680177" cy="0"/>
          </a:xfrm>
          <a:custGeom>
            <a:avLst/>
            <a:gdLst/>
            <a:ahLst/>
            <a:cxnLst/>
            <a:rect l="l" t="t" r="r" b="b"/>
            <a:pathLst>
              <a:path w="680177">
                <a:moveTo>
                  <a:pt x="0" y="0"/>
                </a:moveTo>
                <a:lnTo>
                  <a:pt x="680177" y="0"/>
                </a:lnTo>
              </a:path>
            </a:pathLst>
          </a:custGeom>
          <a:ln w="1158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556666" y="260786"/>
            <a:ext cx="4090136" cy="10967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939"/>
              </a:lnSpc>
              <a:spcBef>
                <a:spcPts val="97"/>
              </a:spcBef>
            </a:pPr>
            <a:endParaRPr sz="1800" dirty="0">
              <a:latin typeface="Arial"/>
              <a:cs typeface="Arial"/>
            </a:endParaRPr>
          </a:p>
          <a:p>
            <a:pPr marL="133400" marR="17145">
              <a:lnSpc>
                <a:spcPct val="95621"/>
              </a:lnSpc>
              <a:spcBef>
                <a:spcPts val="253"/>
              </a:spcBef>
            </a:pPr>
            <a:r>
              <a:rPr sz="2000" u="heavy" spc="0" dirty="0" smtClean="0">
                <a:solidFill>
                  <a:srgbClr val="CC9900"/>
                </a:solidFill>
                <a:latin typeface="Arial Narrow"/>
                <a:cs typeface="Arial Narrow"/>
              </a:rPr>
              <a:t>S</a:t>
            </a:r>
            <a:r>
              <a:rPr sz="2000" u="heavy" spc="-9" dirty="0" smtClean="0">
                <a:solidFill>
                  <a:srgbClr val="CC9900"/>
                </a:solidFill>
                <a:latin typeface="Arial Narrow"/>
                <a:cs typeface="Arial Narrow"/>
              </a:rPr>
              <a:t>o</a:t>
            </a:r>
            <a:r>
              <a:rPr sz="2000" u="heavy" spc="0" dirty="0" smtClean="0">
                <a:solidFill>
                  <a:srgbClr val="CC9900"/>
                </a:solidFill>
                <a:latin typeface="Arial Narrow"/>
                <a:cs typeface="Arial Narrow"/>
              </a:rPr>
              <a:t>l</a:t>
            </a:r>
            <a:r>
              <a:rPr sz="2000" u="heavy" spc="-9" dirty="0" smtClean="0">
                <a:solidFill>
                  <a:srgbClr val="CC9900"/>
                </a:solidFill>
                <a:latin typeface="Arial Narrow"/>
                <a:cs typeface="Arial Narrow"/>
              </a:rPr>
              <a:t>u</a:t>
            </a:r>
            <a:r>
              <a:rPr sz="2000" u="heavy" spc="0" dirty="0" smtClean="0">
                <a:solidFill>
                  <a:srgbClr val="CC9900"/>
                </a:solidFill>
                <a:latin typeface="Arial Narrow"/>
                <a:cs typeface="Arial Narrow"/>
              </a:rPr>
              <a:t>t</a:t>
            </a:r>
            <a:r>
              <a:rPr sz="2000" u="heavy" spc="-4" dirty="0" smtClean="0">
                <a:solidFill>
                  <a:srgbClr val="CC9900"/>
                </a:solidFill>
                <a:latin typeface="Arial Narrow"/>
                <a:cs typeface="Arial Narrow"/>
              </a:rPr>
              <a:t>i</a:t>
            </a:r>
            <a:r>
              <a:rPr sz="2000" u="heavy" spc="0" dirty="0" smtClean="0">
                <a:solidFill>
                  <a:srgbClr val="CC9900"/>
                </a:solidFill>
                <a:latin typeface="Arial Narrow"/>
                <a:cs typeface="Arial Narrow"/>
              </a:rPr>
              <a:t>on</a:t>
            </a:r>
            <a:endParaRPr sz="2000" dirty="0">
              <a:latin typeface="Arial Narrow"/>
              <a:cs typeface="Arial Narrow"/>
            </a:endParaRPr>
          </a:p>
          <a:p>
            <a:pPr marL="133400" marR="17145">
              <a:lnSpc>
                <a:spcPct val="95621"/>
              </a:lnSpc>
              <a:spcBef>
                <a:spcPts val="1706"/>
              </a:spcBef>
            </a:pPr>
            <a:r>
              <a:rPr sz="2000" spc="0" dirty="0" smtClean="0">
                <a:latin typeface="Arial Narrow"/>
                <a:cs typeface="Arial Narrow"/>
              </a:rPr>
              <a:t>1.</a:t>
            </a:r>
            <a:r>
              <a:rPr sz="2000" spc="-25" dirty="0" smtClean="0">
                <a:latin typeface="Arial Narrow"/>
                <a:cs typeface="Arial Narrow"/>
              </a:rPr>
              <a:t> </a:t>
            </a:r>
            <a:r>
              <a:rPr sz="2000" spc="-29" dirty="0" smtClean="0">
                <a:latin typeface="Arial Narrow"/>
                <a:cs typeface="Arial Narrow"/>
              </a:rPr>
              <a:t>W</a:t>
            </a:r>
            <a:r>
              <a:rPr sz="2000" spc="0" dirty="0" smtClean="0">
                <a:latin typeface="Arial Narrow"/>
                <a:cs typeface="Arial Narrow"/>
              </a:rPr>
              <a:t>rite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e</a:t>
            </a:r>
            <a:r>
              <a:rPr sz="2000" spc="-4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eme</a:t>
            </a:r>
            <a:r>
              <a:rPr sz="2000" spc="-4" dirty="0" smtClean="0">
                <a:latin typeface="Arial Narrow"/>
                <a:cs typeface="Arial Narrow"/>
              </a:rPr>
              <a:t>n</a:t>
            </a:r>
            <a:r>
              <a:rPr sz="2000" spc="0" dirty="0" smtClean="0">
                <a:latin typeface="Arial Narrow"/>
                <a:cs typeface="Arial Narrow"/>
              </a:rPr>
              <a:t>t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c</a:t>
            </a:r>
            <a:r>
              <a:rPr sz="2000" spc="-9" dirty="0" smtClean="0">
                <a:latin typeface="Arial Narrow"/>
                <a:cs typeface="Arial Narrow"/>
              </a:rPr>
              <a:t>o</a:t>
            </a:r>
            <a:r>
              <a:rPr sz="2000" spc="0" dirty="0" smtClean="0">
                <a:latin typeface="Arial Narrow"/>
                <a:cs typeface="Arial Narrow"/>
              </a:rPr>
              <a:t>ndu</a:t>
            </a:r>
            <a:r>
              <a:rPr sz="2000" spc="-14" dirty="0" smtClean="0">
                <a:latin typeface="Arial Narrow"/>
                <a:cs typeface="Arial Narrow"/>
              </a:rPr>
              <a:t>c</a:t>
            </a:r>
            <a:r>
              <a:rPr sz="2000" spc="0" dirty="0" smtClean="0">
                <a:latin typeface="Arial Narrow"/>
                <a:cs typeface="Arial Narrow"/>
              </a:rPr>
              <a:t>ti</a:t>
            </a:r>
            <a:r>
              <a:rPr sz="2000" spc="-14" dirty="0" smtClean="0">
                <a:latin typeface="Arial Narrow"/>
                <a:cs typeface="Arial Narrow"/>
              </a:rPr>
              <a:t>v</a:t>
            </a:r>
            <a:r>
              <a:rPr sz="2000" spc="0" dirty="0" smtClean="0">
                <a:latin typeface="Arial Narrow"/>
                <a:cs typeface="Arial Narrow"/>
              </a:rPr>
              <a:t>ity</a:t>
            </a:r>
            <a:r>
              <a:rPr sz="2000" spc="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matri</a:t>
            </a:r>
            <a:r>
              <a:rPr sz="2000" spc="-9" dirty="0" smtClean="0">
                <a:latin typeface="Arial Narrow"/>
                <a:cs typeface="Arial Narrow"/>
              </a:rPr>
              <a:t>c</a:t>
            </a:r>
            <a:r>
              <a:rPr sz="2000" spc="0" dirty="0" smtClean="0">
                <a:latin typeface="Arial Narrow"/>
                <a:cs typeface="Arial Narrow"/>
              </a:rPr>
              <a:t>es</a:t>
            </a:r>
            <a:endParaRPr sz="2000" dirty="0">
              <a:latin typeface="Arial Narrow"/>
              <a:cs typeface="Arial Narrow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2383325" y="1654799"/>
            <a:ext cx="820199" cy="287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50"/>
              </a:lnSpc>
              <a:spcBef>
                <a:spcPts val="112"/>
              </a:spcBef>
            </a:pPr>
            <a:r>
              <a:rPr sz="2850" spc="0" baseline="3051" dirty="0" smtClean="0">
                <a:latin typeface="Times New Roman"/>
                <a:cs typeface="Times New Roman"/>
              </a:rPr>
              <a:t>1   </a:t>
            </a:r>
            <a:r>
              <a:rPr sz="2850" spc="404" baseline="3051" dirty="0" smtClean="0">
                <a:latin typeface="Times New Roman"/>
                <a:cs typeface="Times New Roman"/>
              </a:rPr>
              <a:t> </a:t>
            </a:r>
            <a:r>
              <a:rPr sz="2850" spc="-19" baseline="2864" dirty="0" smtClean="0">
                <a:latin typeface="Symbol"/>
                <a:cs typeface="Symbol"/>
              </a:rPr>
              <a:t></a:t>
            </a:r>
            <a:r>
              <a:rPr sz="2850" spc="-89" baseline="3051" dirty="0" smtClean="0">
                <a:latin typeface="Times New Roman"/>
                <a:cs typeface="Times New Roman"/>
              </a:rPr>
              <a:t>1</a:t>
            </a:r>
            <a:r>
              <a:rPr sz="1900" spc="0" dirty="0" smtClean="0">
                <a:latin typeface="Symbol"/>
                <a:cs typeface="Symbol"/>
              </a:rPr>
              <a:t></a:t>
            </a:r>
            <a:endParaRPr sz="1900">
              <a:latin typeface="Symbol"/>
              <a:cs typeface="Symbo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6615732" y="1654799"/>
            <a:ext cx="405390" cy="287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50"/>
              </a:lnSpc>
              <a:spcBef>
                <a:spcPts val="112"/>
              </a:spcBef>
            </a:pPr>
            <a:r>
              <a:rPr sz="2850" spc="-25" baseline="2864" dirty="0" smtClean="0">
                <a:latin typeface="Symbol"/>
                <a:cs typeface="Symbol"/>
              </a:rPr>
              <a:t></a:t>
            </a:r>
            <a:r>
              <a:rPr sz="2850" spc="-89" baseline="3051" dirty="0" smtClean="0">
                <a:latin typeface="Times New Roman"/>
                <a:cs typeface="Times New Roman"/>
              </a:rPr>
              <a:t>1</a:t>
            </a:r>
            <a:r>
              <a:rPr sz="1900" spc="0" dirty="0" smtClean="0">
                <a:latin typeface="Symbol"/>
                <a:cs typeface="Symbol"/>
              </a:rPr>
              <a:t></a:t>
            </a:r>
            <a:endParaRPr sz="1900">
              <a:latin typeface="Symbol"/>
              <a:cs typeface="Symbo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6201171" y="1658709"/>
            <a:ext cx="186096" cy="2702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60"/>
              </a:lnSpc>
              <a:spcBef>
                <a:spcPts val="103"/>
              </a:spcBef>
            </a:pPr>
            <a:r>
              <a:rPr sz="1900" spc="0" dirty="0" smtClean="0">
                <a:latin typeface="Times New Roman"/>
                <a:cs typeface="Times New Roman"/>
              </a:rPr>
              <a:t>1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2225322" y="1672480"/>
            <a:ext cx="157334" cy="2702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00"/>
              </a:lnSpc>
              <a:spcBef>
                <a:spcPts val="105"/>
              </a:spcBef>
            </a:pPr>
            <a:r>
              <a:rPr sz="1900" spc="0" dirty="0" smtClean="0">
                <a:latin typeface="Symbol"/>
                <a:cs typeface="Symbol"/>
              </a:rPr>
              <a:t></a:t>
            </a:r>
            <a:endParaRPr sz="1900">
              <a:latin typeface="Symbol"/>
              <a:cs typeface="Symbo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5550395" y="1672480"/>
            <a:ext cx="651625" cy="2820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5"/>
              </a:lnSpc>
              <a:spcBef>
                <a:spcPts val="107"/>
              </a:spcBef>
            </a:pPr>
            <a:r>
              <a:rPr sz="1900" u="sng" dirty="0" smtClean="0">
                <a:latin typeface="Times New Roman"/>
                <a:cs typeface="Times New Roman"/>
              </a:rPr>
              <a:t> </a:t>
            </a:r>
            <a:r>
              <a:rPr sz="1900" u="sng" spc="-169" dirty="0" smtClean="0">
                <a:latin typeface="Times New Roman"/>
                <a:cs typeface="Times New Roman"/>
              </a:rPr>
              <a:t> </a:t>
            </a:r>
            <a:r>
              <a:rPr sz="1900" u="sng" spc="-9" dirty="0" smtClean="0">
                <a:latin typeface="Times New Roman"/>
                <a:cs typeface="Times New Roman"/>
              </a:rPr>
              <a:t>5</a:t>
            </a:r>
            <a:r>
              <a:rPr sz="1900" u="sng" spc="0" dirty="0" smtClean="0">
                <a:latin typeface="Times New Roman"/>
                <a:cs typeface="Times New Roman"/>
              </a:rPr>
              <a:t>0 </a:t>
            </a:r>
            <a:r>
              <a:rPr sz="1900" u="sng" spc="41" dirty="0" smtClean="0">
                <a:latin typeface="Times New Roman"/>
                <a:cs typeface="Times New Roman"/>
              </a:rPr>
              <a:t> </a:t>
            </a:r>
            <a:r>
              <a:rPr sz="1900" spc="-293" dirty="0" smtClean="0">
                <a:latin typeface="Times New Roman"/>
                <a:cs typeface="Times New Roman"/>
              </a:rPr>
              <a:t> </a:t>
            </a:r>
            <a:r>
              <a:rPr sz="2850" spc="0" baseline="1432" dirty="0" smtClean="0">
                <a:latin typeface="Symbol"/>
                <a:cs typeface="Symbol"/>
              </a:rPr>
              <a:t></a:t>
            </a:r>
            <a:endParaRPr sz="1900">
              <a:latin typeface="Symbol"/>
              <a:cs typeface="Symbo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858631" y="1684256"/>
            <a:ext cx="350549" cy="2702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60"/>
              </a:lnSpc>
              <a:spcBef>
                <a:spcPts val="103"/>
              </a:spcBef>
            </a:pPr>
            <a:r>
              <a:rPr sz="1900" u="sng" spc="-159" dirty="0" smtClean="0">
                <a:latin typeface="Times New Roman"/>
                <a:cs typeface="Times New Roman"/>
              </a:rPr>
              <a:t> </a:t>
            </a:r>
            <a:r>
              <a:rPr sz="1900" u="sng" spc="-9" dirty="0" smtClean="0">
                <a:latin typeface="Times New Roman"/>
                <a:cs typeface="Times New Roman"/>
              </a:rPr>
              <a:t>2</a:t>
            </a:r>
            <a:r>
              <a:rPr sz="1900" u="sng" spc="0" dirty="0" smtClean="0">
                <a:latin typeface="Times New Roman"/>
                <a:cs typeface="Times New Roman"/>
              </a:rPr>
              <a:t>0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3472887" y="1684256"/>
            <a:ext cx="788662" cy="42453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260"/>
              </a:lnSpc>
              <a:spcBef>
                <a:spcPts val="163"/>
              </a:spcBef>
            </a:pPr>
            <a:r>
              <a:rPr sz="2850" u="sng" baseline="28987" dirty="0" smtClean="0">
                <a:latin typeface="Times New Roman"/>
                <a:cs typeface="Times New Roman"/>
              </a:rPr>
              <a:t>  </a:t>
            </a:r>
            <a:r>
              <a:rPr sz="2850" u="sng" spc="34" baseline="28987" dirty="0" smtClean="0">
                <a:latin typeface="Times New Roman"/>
                <a:cs typeface="Times New Roman"/>
              </a:rPr>
              <a:t> </a:t>
            </a:r>
            <a:r>
              <a:rPr sz="2850" u="sng" spc="0" baseline="28987" dirty="0" smtClean="0">
                <a:latin typeface="Times New Roman"/>
                <a:cs typeface="Times New Roman"/>
              </a:rPr>
              <a:t>W  </a:t>
            </a:r>
            <a:r>
              <a:rPr sz="2850" u="sng" spc="40" baseline="28987" dirty="0" smtClean="0">
                <a:latin typeface="Times New Roman"/>
                <a:cs typeface="Times New Roman"/>
              </a:rPr>
              <a:t> </a:t>
            </a:r>
            <a:r>
              <a:rPr sz="2850" spc="-224" baseline="28987" dirty="0" smtClean="0">
                <a:latin typeface="Times New Roman"/>
                <a:cs typeface="Times New Roman"/>
              </a:rPr>
              <a:t> </a:t>
            </a:r>
            <a:r>
              <a:rPr sz="2850" spc="0" baseline="-7628" dirty="0" smtClean="0">
                <a:latin typeface="Times New Roman"/>
                <a:cs typeface="Times New Roman"/>
              </a:rPr>
              <a:t>;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7290955" y="1684256"/>
            <a:ext cx="666756" cy="2702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60"/>
              </a:lnSpc>
              <a:tabLst>
                <a:tab pos="609600" algn="l"/>
              </a:tabLst>
            </a:pPr>
            <a:r>
              <a:rPr sz="1900" u="sng" dirty="0" smtClean="0">
                <a:latin typeface="Times New Roman"/>
                <a:cs typeface="Times New Roman"/>
              </a:rPr>
              <a:t>  </a:t>
            </a:r>
            <a:r>
              <a:rPr sz="1900" u="sng" spc="34" dirty="0" smtClean="0">
                <a:latin typeface="Times New Roman"/>
                <a:cs typeface="Times New Roman"/>
              </a:rPr>
              <a:t> </a:t>
            </a:r>
            <a:r>
              <a:rPr sz="1900" u="sng" spc="0" dirty="0" smtClean="0">
                <a:latin typeface="Times New Roman"/>
                <a:cs typeface="Times New Roman"/>
              </a:rPr>
              <a:t>W 	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349827" y="1743087"/>
            <a:ext cx="313630" cy="399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30"/>
              </a:lnSpc>
              <a:spcBef>
                <a:spcPts val="156"/>
              </a:spcBef>
            </a:pPr>
            <a:r>
              <a:rPr sz="3900" spc="-54" baseline="-1046" dirty="0" smtClean="0">
                <a:latin typeface="Symbol"/>
                <a:cs typeface="Symbol"/>
              </a:rPr>
              <a:t></a:t>
            </a:r>
            <a:r>
              <a:rPr sz="2175" spc="-29" baseline="45035" dirty="0" smtClean="0">
                <a:latin typeface="Symbol"/>
                <a:cs typeface="Symbol"/>
              </a:rPr>
              <a:t></a:t>
            </a:r>
            <a:r>
              <a:rPr sz="1650" spc="-34" baseline="68517" dirty="0" smtClean="0">
                <a:latin typeface="Times New Roman"/>
                <a:cs typeface="Times New Roman"/>
              </a:rPr>
              <a:t>1</a:t>
            </a:r>
            <a:r>
              <a:rPr sz="2175" spc="0" baseline="45035" dirty="0" smtClean="0">
                <a:latin typeface="Symbol"/>
                <a:cs typeface="Symbol"/>
              </a:rPr>
              <a:t>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5023786" y="1743087"/>
            <a:ext cx="331903" cy="399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30"/>
              </a:lnSpc>
              <a:spcBef>
                <a:spcPts val="156"/>
              </a:spcBef>
            </a:pPr>
            <a:r>
              <a:rPr sz="3900" spc="-59" baseline="-1046" dirty="0" smtClean="0">
                <a:latin typeface="Symbol"/>
                <a:cs typeface="Symbol"/>
              </a:rPr>
              <a:t></a:t>
            </a:r>
            <a:r>
              <a:rPr sz="2175" spc="54" baseline="45035" dirty="0" smtClean="0">
                <a:latin typeface="Symbol"/>
                <a:cs typeface="Symbol"/>
              </a:rPr>
              <a:t></a:t>
            </a:r>
            <a:r>
              <a:rPr sz="1650" spc="19" baseline="68517" dirty="0" smtClean="0">
                <a:latin typeface="Times New Roman"/>
                <a:cs typeface="Times New Roman"/>
              </a:rPr>
              <a:t>3</a:t>
            </a:r>
            <a:r>
              <a:rPr sz="2175" spc="0" baseline="45035" dirty="0" smtClean="0">
                <a:latin typeface="Symbol"/>
                <a:cs typeface="Symbol"/>
              </a:rPr>
              <a:t>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020400" y="1782602"/>
            <a:ext cx="278591" cy="3600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15"/>
              </a:lnSpc>
              <a:spcBef>
                <a:spcPts val="140"/>
              </a:spcBef>
            </a:pPr>
            <a:r>
              <a:rPr sz="2600" spc="89" dirty="0" smtClean="0">
                <a:latin typeface="Symbol"/>
                <a:cs typeface="Symbol"/>
              </a:rPr>
              <a:t></a:t>
            </a:r>
            <a:r>
              <a:rPr sz="2850" i="1" spc="0" baseline="4577" dirty="0" smtClean="0">
                <a:latin typeface="Times New Roman"/>
                <a:cs typeface="Times New Roman"/>
              </a:rPr>
              <a:t>k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694172" y="1782602"/>
            <a:ext cx="278736" cy="3600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15"/>
              </a:lnSpc>
              <a:spcBef>
                <a:spcPts val="140"/>
              </a:spcBef>
            </a:pPr>
            <a:r>
              <a:rPr sz="2600" spc="89" dirty="0" smtClean="0">
                <a:latin typeface="Symbol"/>
                <a:cs typeface="Symbol"/>
              </a:rPr>
              <a:t></a:t>
            </a:r>
            <a:r>
              <a:rPr sz="2850" i="1" spc="0" baseline="4577" dirty="0" smtClean="0">
                <a:latin typeface="Times New Roman"/>
                <a:cs typeface="Times New Roman"/>
              </a:rPr>
              <a:t>k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663348" y="1834652"/>
            <a:ext cx="198245" cy="2702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00"/>
              </a:lnSpc>
              <a:spcBef>
                <a:spcPts val="105"/>
              </a:spcBef>
            </a:pPr>
            <a:r>
              <a:rPr sz="1900" spc="0" dirty="0" smtClean="0">
                <a:latin typeface="Symbol"/>
                <a:cs typeface="Symbol"/>
              </a:rPr>
              <a:t></a:t>
            </a:r>
            <a:endParaRPr sz="1900">
              <a:latin typeface="Symbol"/>
              <a:cs typeface="Symbo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5355150" y="1834652"/>
            <a:ext cx="198245" cy="2702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00"/>
              </a:lnSpc>
              <a:spcBef>
                <a:spcPts val="105"/>
              </a:spcBef>
            </a:pPr>
            <a:r>
              <a:rPr sz="1900" spc="0" dirty="0" smtClean="0">
                <a:latin typeface="Symbol"/>
                <a:cs typeface="Symbol"/>
              </a:rPr>
              <a:t></a:t>
            </a:r>
            <a:endParaRPr sz="1900">
              <a:latin typeface="Symbol"/>
              <a:cs typeface="Symbo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871547" y="1907370"/>
            <a:ext cx="1183581" cy="3930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30"/>
              </a:lnSpc>
              <a:spcBef>
                <a:spcPts val="151"/>
              </a:spcBef>
            </a:pPr>
            <a:r>
              <a:rPr sz="2850" spc="-9" baseline="-6102" dirty="0" smtClean="0">
                <a:latin typeface="Times New Roman"/>
                <a:cs typeface="Times New Roman"/>
              </a:rPr>
              <a:t>0.</a:t>
            </a:r>
            <a:r>
              <a:rPr sz="2850" spc="0" baseline="-6102" dirty="0" smtClean="0">
                <a:latin typeface="Times New Roman"/>
                <a:cs typeface="Times New Roman"/>
              </a:rPr>
              <a:t>3</a:t>
            </a:r>
            <a:r>
              <a:rPr sz="2850" spc="-62" baseline="-6102" dirty="0" smtClean="0">
                <a:latin typeface="Times New Roman"/>
                <a:cs typeface="Times New Roman"/>
              </a:rPr>
              <a:t> </a:t>
            </a:r>
            <a:r>
              <a:rPr sz="2850" spc="69" baseline="21480" dirty="0" smtClean="0">
                <a:latin typeface="Symbol"/>
                <a:cs typeface="Symbol"/>
              </a:rPr>
              <a:t></a:t>
            </a:r>
            <a:r>
              <a:rPr sz="2850" spc="-14" baseline="-4296" dirty="0" smtClean="0">
                <a:latin typeface="Symbol"/>
                <a:cs typeface="Symbol"/>
              </a:rPr>
              <a:t></a:t>
            </a:r>
            <a:r>
              <a:rPr sz="2850" spc="0" baseline="-4577" dirty="0" smtClean="0">
                <a:latin typeface="Times New Roman"/>
                <a:cs typeface="Times New Roman"/>
              </a:rPr>
              <a:t>1   </a:t>
            </a:r>
            <a:r>
              <a:rPr sz="2850" spc="231" baseline="-4577" dirty="0" smtClean="0">
                <a:latin typeface="Times New Roman"/>
                <a:cs typeface="Times New Roman"/>
              </a:rPr>
              <a:t> </a:t>
            </a:r>
            <a:r>
              <a:rPr sz="2850" spc="0" baseline="-4577" dirty="0" smtClean="0">
                <a:latin typeface="Times New Roman"/>
                <a:cs typeface="Times New Roman"/>
              </a:rPr>
              <a:t>1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043538" y="1907370"/>
            <a:ext cx="157334" cy="4441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85"/>
              </a:lnSpc>
              <a:spcBef>
                <a:spcPts val="89"/>
              </a:spcBef>
            </a:pPr>
            <a:r>
              <a:rPr sz="2850" spc="0" baseline="-7160" dirty="0" smtClean="0">
                <a:latin typeface="Symbol"/>
                <a:cs typeface="Symbol"/>
              </a:rPr>
              <a:t></a:t>
            </a:r>
            <a:endParaRPr sz="1900">
              <a:latin typeface="Symbol"/>
              <a:cs typeface="Symbol"/>
            </a:endParaRPr>
          </a:p>
          <a:p>
            <a:pPr marL="12700">
              <a:lnSpc>
                <a:spcPts val="1685"/>
              </a:lnSpc>
            </a:pPr>
            <a:r>
              <a:rPr sz="2850" spc="0" baseline="2864" dirty="0" smtClean="0">
                <a:latin typeface="Symbol"/>
                <a:cs typeface="Symbol"/>
              </a:rPr>
              <a:t></a:t>
            </a:r>
            <a:endParaRPr sz="1900">
              <a:latin typeface="Symbol"/>
              <a:cs typeface="Symbo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5562941" y="1907370"/>
            <a:ext cx="923487" cy="3930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30"/>
              </a:lnSpc>
              <a:spcBef>
                <a:spcPts val="151"/>
              </a:spcBef>
            </a:pPr>
            <a:r>
              <a:rPr sz="2850" spc="-9" baseline="-6102" dirty="0" smtClean="0">
                <a:latin typeface="Times New Roman"/>
                <a:cs typeface="Times New Roman"/>
              </a:rPr>
              <a:t>0.1</a:t>
            </a:r>
            <a:r>
              <a:rPr sz="2850" spc="0" baseline="-6102" dirty="0" smtClean="0">
                <a:latin typeface="Times New Roman"/>
                <a:cs typeface="Times New Roman"/>
              </a:rPr>
              <a:t>5</a:t>
            </a:r>
            <a:r>
              <a:rPr sz="2850" spc="-18" baseline="-6102" dirty="0" smtClean="0">
                <a:latin typeface="Times New Roman"/>
                <a:cs typeface="Times New Roman"/>
              </a:rPr>
              <a:t> </a:t>
            </a:r>
            <a:r>
              <a:rPr sz="2850" spc="79" baseline="21480" dirty="0" smtClean="0">
                <a:latin typeface="Symbol"/>
                <a:cs typeface="Symbol"/>
              </a:rPr>
              <a:t></a:t>
            </a:r>
            <a:r>
              <a:rPr sz="2850" spc="-19" baseline="-4296" dirty="0" smtClean="0">
                <a:latin typeface="Symbol"/>
                <a:cs typeface="Symbol"/>
              </a:rPr>
              <a:t></a:t>
            </a:r>
            <a:r>
              <a:rPr sz="2850" spc="0" baseline="-4577" dirty="0" smtClean="0">
                <a:latin typeface="Times New Roman"/>
                <a:cs typeface="Times New Roman"/>
              </a:rPr>
              <a:t>1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6861136" y="1907370"/>
            <a:ext cx="157334" cy="4441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85"/>
              </a:lnSpc>
              <a:spcBef>
                <a:spcPts val="89"/>
              </a:spcBef>
            </a:pPr>
            <a:r>
              <a:rPr sz="2850" spc="0" baseline="-7160" dirty="0" smtClean="0">
                <a:latin typeface="Symbol"/>
                <a:cs typeface="Symbol"/>
              </a:rPr>
              <a:t></a:t>
            </a:r>
            <a:endParaRPr sz="1900">
              <a:latin typeface="Symbol"/>
              <a:cs typeface="Symbol"/>
            </a:endParaRPr>
          </a:p>
          <a:p>
            <a:pPr marL="12700">
              <a:lnSpc>
                <a:spcPts val="1685"/>
              </a:lnSpc>
            </a:pPr>
            <a:r>
              <a:rPr sz="2850" spc="0" baseline="2864" dirty="0" smtClean="0">
                <a:latin typeface="Symbol"/>
                <a:cs typeface="Symbol"/>
              </a:rPr>
              <a:t></a:t>
            </a:r>
            <a:endParaRPr sz="1900">
              <a:latin typeface="Symbol"/>
              <a:cs typeface="Symbo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218653" y="1984067"/>
            <a:ext cx="127208" cy="1681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sz="1100" i="1" spc="0" dirty="0" smtClean="0">
                <a:latin typeface="Times New Roman"/>
                <a:cs typeface="Times New Roman"/>
              </a:rPr>
              <a:t>T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892618" y="1984067"/>
            <a:ext cx="127208" cy="1681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sz="1100" i="1" spc="0" dirty="0" smtClean="0">
                <a:latin typeface="Times New Roman"/>
                <a:cs typeface="Times New Roman"/>
              </a:rPr>
              <a:t>T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489135" y="2002734"/>
            <a:ext cx="630754" cy="2976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65"/>
              </a:lnSpc>
              <a:spcBef>
                <a:spcPts val="113"/>
              </a:spcBef>
            </a:pPr>
            <a:r>
              <a:rPr sz="2850" spc="69" baseline="-1525" dirty="0" smtClean="0">
                <a:latin typeface="Times New Roman"/>
                <a:cs typeface="Times New Roman"/>
              </a:rPr>
              <a:t>m</a:t>
            </a:r>
            <a:r>
              <a:rPr sz="1650" spc="0" baseline="42164" dirty="0" smtClean="0">
                <a:latin typeface="Times New Roman"/>
                <a:cs typeface="Times New Roman"/>
              </a:rPr>
              <a:t>2</a:t>
            </a:r>
            <a:r>
              <a:rPr sz="1650" spc="186" baseline="42164" dirty="0" smtClean="0">
                <a:latin typeface="Times New Roman"/>
                <a:cs typeface="Times New Roman"/>
              </a:rPr>
              <a:t> </a:t>
            </a:r>
            <a:r>
              <a:rPr sz="1650" i="1" spc="0" baseline="42164" dirty="0" smtClean="0">
                <a:latin typeface="Times New Roman"/>
                <a:cs typeface="Times New Roman"/>
              </a:rPr>
              <a:t>o</a:t>
            </a:r>
            <a:r>
              <a:rPr sz="2850" i="1" spc="0" baseline="-1525" dirty="0" smtClean="0">
                <a:latin typeface="Times New Roman"/>
                <a:cs typeface="Times New Roman"/>
              </a:rPr>
              <a:t>C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7307229" y="2002734"/>
            <a:ext cx="631096" cy="2976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65"/>
              </a:lnSpc>
              <a:spcBef>
                <a:spcPts val="113"/>
              </a:spcBef>
            </a:pPr>
            <a:r>
              <a:rPr sz="2850" spc="69" baseline="-1525" dirty="0" smtClean="0">
                <a:latin typeface="Times New Roman"/>
                <a:cs typeface="Times New Roman"/>
              </a:rPr>
              <a:t>m</a:t>
            </a:r>
            <a:r>
              <a:rPr sz="1650" spc="0" baseline="42164" dirty="0" smtClean="0">
                <a:latin typeface="Times New Roman"/>
                <a:cs typeface="Times New Roman"/>
              </a:rPr>
              <a:t>2</a:t>
            </a:r>
            <a:r>
              <a:rPr sz="1650" spc="186" baseline="42164" dirty="0" smtClean="0">
                <a:latin typeface="Times New Roman"/>
                <a:cs typeface="Times New Roman"/>
              </a:rPr>
              <a:t> </a:t>
            </a:r>
            <a:r>
              <a:rPr sz="1650" i="1" spc="0" baseline="42164" dirty="0" smtClean="0">
                <a:latin typeface="Times New Roman"/>
                <a:cs typeface="Times New Roman"/>
              </a:rPr>
              <a:t>o</a:t>
            </a:r>
            <a:r>
              <a:rPr sz="2850" i="1" spc="0" baseline="-1525" dirty="0" smtClean="0">
                <a:latin typeface="Times New Roman"/>
                <a:cs typeface="Times New Roman"/>
              </a:rPr>
              <a:t>C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6668701" y="2026261"/>
            <a:ext cx="186096" cy="2702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60"/>
              </a:lnSpc>
              <a:spcBef>
                <a:spcPts val="103"/>
              </a:spcBef>
            </a:pPr>
            <a:r>
              <a:rPr sz="1900" spc="0" dirty="0" smtClean="0">
                <a:latin typeface="Times New Roman"/>
                <a:cs typeface="Times New Roman"/>
              </a:rPr>
              <a:t>1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225322" y="2081329"/>
            <a:ext cx="157334" cy="2702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00"/>
              </a:lnSpc>
              <a:spcBef>
                <a:spcPts val="105"/>
              </a:spcBef>
            </a:pPr>
            <a:r>
              <a:rPr sz="1900" spc="0" dirty="0" smtClean="0">
                <a:latin typeface="Symbol"/>
                <a:cs typeface="Symbol"/>
              </a:rPr>
              <a:t></a:t>
            </a:r>
            <a:endParaRPr sz="1900">
              <a:latin typeface="Symbol"/>
              <a:cs typeface="Symbo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042920" y="2081329"/>
            <a:ext cx="157334" cy="2702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00"/>
              </a:lnSpc>
              <a:spcBef>
                <a:spcPts val="105"/>
              </a:spcBef>
            </a:pPr>
            <a:r>
              <a:rPr sz="1900" spc="0" dirty="0" smtClean="0">
                <a:latin typeface="Symbol"/>
                <a:cs typeface="Symbol"/>
              </a:rPr>
              <a:t></a:t>
            </a:r>
            <a:endParaRPr sz="1900">
              <a:latin typeface="Symbol"/>
              <a:cs typeface="Symbo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950250" y="2553563"/>
            <a:ext cx="406573" cy="2884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50"/>
              </a:lnSpc>
              <a:spcBef>
                <a:spcPts val="112"/>
              </a:spcBef>
            </a:pPr>
            <a:r>
              <a:rPr sz="2850" spc="-9" baseline="2864" dirty="0" smtClean="0">
                <a:latin typeface="Symbol"/>
                <a:cs typeface="Symbol"/>
              </a:rPr>
              <a:t></a:t>
            </a:r>
            <a:r>
              <a:rPr sz="2850" spc="-94" baseline="3051" dirty="0" smtClean="0">
                <a:latin typeface="Times New Roman"/>
                <a:cs typeface="Times New Roman"/>
              </a:rPr>
              <a:t>1</a:t>
            </a:r>
            <a:r>
              <a:rPr sz="2850" spc="0" baseline="-1432" dirty="0" smtClean="0">
                <a:latin typeface="Symbol"/>
                <a:cs typeface="Symbol"/>
              </a:rPr>
              <a:t></a:t>
            </a:r>
            <a:endParaRPr sz="1900">
              <a:latin typeface="Symbol"/>
              <a:cs typeface="Symbo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536847" y="2557473"/>
            <a:ext cx="186096" cy="2702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60"/>
              </a:lnSpc>
              <a:spcBef>
                <a:spcPts val="103"/>
              </a:spcBef>
            </a:pPr>
            <a:r>
              <a:rPr sz="1900" spc="0" dirty="0" smtClean="0">
                <a:latin typeface="Times New Roman"/>
                <a:cs typeface="Times New Roman"/>
              </a:rPr>
              <a:t>1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885461" y="2571747"/>
            <a:ext cx="651919" cy="2814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1900" u="sng" dirty="0" smtClean="0">
                <a:latin typeface="Times New Roman"/>
                <a:cs typeface="Times New Roman"/>
              </a:rPr>
              <a:t> </a:t>
            </a:r>
            <a:r>
              <a:rPr sz="1900" u="sng" spc="-169" dirty="0" smtClean="0">
                <a:latin typeface="Times New Roman"/>
                <a:cs typeface="Times New Roman"/>
              </a:rPr>
              <a:t> </a:t>
            </a:r>
            <a:r>
              <a:rPr sz="1900" u="sng" spc="-9" dirty="0" smtClean="0">
                <a:latin typeface="Times New Roman"/>
                <a:cs typeface="Times New Roman"/>
              </a:rPr>
              <a:t>3</a:t>
            </a:r>
            <a:r>
              <a:rPr sz="1900" u="sng" spc="0" dirty="0" smtClean="0">
                <a:latin typeface="Times New Roman"/>
                <a:cs typeface="Times New Roman"/>
              </a:rPr>
              <a:t>0 </a:t>
            </a:r>
            <a:r>
              <a:rPr sz="1900" u="sng" spc="41" dirty="0" smtClean="0">
                <a:latin typeface="Times New Roman"/>
                <a:cs typeface="Times New Roman"/>
              </a:rPr>
              <a:t> </a:t>
            </a:r>
            <a:r>
              <a:rPr sz="1900" spc="-288" dirty="0" smtClean="0">
                <a:latin typeface="Times New Roman"/>
                <a:cs typeface="Times New Roman"/>
              </a:rPr>
              <a:t> </a:t>
            </a:r>
            <a:r>
              <a:rPr sz="2850" spc="0" baseline="1432" dirty="0" smtClean="0">
                <a:latin typeface="Symbol"/>
                <a:cs typeface="Symbol"/>
              </a:rPr>
              <a:t></a:t>
            </a:r>
            <a:endParaRPr sz="1900">
              <a:latin typeface="Symbol"/>
              <a:cs typeface="Symbo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503241" y="2583020"/>
            <a:ext cx="666756" cy="2702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60"/>
              </a:lnSpc>
              <a:tabLst>
                <a:tab pos="609600" algn="l"/>
              </a:tabLst>
            </a:pPr>
            <a:r>
              <a:rPr sz="1900" u="sng" dirty="0" smtClean="0">
                <a:latin typeface="Times New Roman"/>
                <a:cs typeface="Times New Roman"/>
              </a:rPr>
              <a:t>  </a:t>
            </a:r>
            <a:r>
              <a:rPr sz="1900" u="sng" spc="34" dirty="0" smtClean="0">
                <a:latin typeface="Times New Roman"/>
                <a:cs typeface="Times New Roman"/>
              </a:rPr>
              <a:t> </a:t>
            </a:r>
            <a:r>
              <a:rPr sz="1900" u="sng" spc="0" dirty="0" smtClean="0">
                <a:latin typeface="Times New Roman"/>
                <a:cs typeface="Times New Roman"/>
              </a:rPr>
              <a:t>W 	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349827" y="2642354"/>
            <a:ext cx="340456" cy="3994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30"/>
              </a:lnSpc>
              <a:spcBef>
                <a:spcPts val="156"/>
              </a:spcBef>
            </a:pPr>
            <a:r>
              <a:rPr sz="3900" spc="-54" baseline="-1046" dirty="0" smtClean="0">
                <a:latin typeface="Symbol"/>
                <a:cs typeface="Symbol"/>
              </a:rPr>
              <a:t></a:t>
            </a:r>
            <a:r>
              <a:rPr sz="2175" spc="0" baseline="45035" dirty="0" smtClean="0">
                <a:latin typeface="Symbol"/>
                <a:cs typeface="Symbol"/>
              </a:rPr>
              <a:t></a:t>
            </a:r>
            <a:r>
              <a:rPr sz="2175" spc="-269" baseline="47980" dirty="0" smtClean="0">
                <a:latin typeface="Times New Roman"/>
                <a:cs typeface="Times New Roman"/>
              </a:rPr>
              <a:t> </a:t>
            </a:r>
            <a:r>
              <a:rPr sz="1650" spc="50" baseline="68517" dirty="0" smtClean="0">
                <a:latin typeface="Times New Roman"/>
                <a:cs typeface="Times New Roman"/>
              </a:rPr>
              <a:t>2</a:t>
            </a:r>
            <a:r>
              <a:rPr sz="2175" spc="0" baseline="45035" dirty="0" smtClean="0">
                <a:latin typeface="Symbol"/>
                <a:cs typeface="Symbol"/>
              </a:rPr>
              <a:t>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020400" y="2681849"/>
            <a:ext cx="278591" cy="3600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15"/>
              </a:lnSpc>
              <a:spcBef>
                <a:spcPts val="140"/>
              </a:spcBef>
            </a:pPr>
            <a:r>
              <a:rPr sz="2600" spc="89" dirty="0" smtClean="0">
                <a:latin typeface="Symbol"/>
                <a:cs typeface="Symbol"/>
              </a:rPr>
              <a:t></a:t>
            </a:r>
            <a:r>
              <a:rPr sz="2850" i="1" spc="0" baseline="4577" dirty="0" smtClean="0">
                <a:latin typeface="Times New Roman"/>
                <a:cs typeface="Times New Roman"/>
              </a:rPr>
              <a:t>k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690177" y="2733899"/>
            <a:ext cx="198245" cy="2702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00"/>
              </a:lnSpc>
              <a:spcBef>
                <a:spcPts val="105"/>
              </a:spcBef>
            </a:pPr>
            <a:r>
              <a:rPr sz="1900" spc="0" dirty="0" smtClean="0">
                <a:latin typeface="Symbol"/>
                <a:cs typeface="Symbol"/>
              </a:rPr>
              <a:t></a:t>
            </a:r>
            <a:endParaRPr sz="1900">
              <a:latin typeface="Symbol"/>
              <a:cs typeface="Symbo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898376" y="2806637"/>
            <a:ext cx="923477" cy="3930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30"/>
              </a:lnSpc>
              <a:spcBef>
                <a:spcPts val="151"/>
              </a:spcBef>
            </a:pPr>
            <a:r>
              <a:rPr sz="2850" spc="-9" baseline="-6102" dirty="0" smtClean="0">
                <a:latin typeface="Times New Roman"/>
                <a:cs typeface="Times New Roman"/>
              </a:rPr>
              <a:t>0.1</a:t>
            </a:r>
            <a:r>
              <a:rPr sz="2850" spc="0" baseline="-6102" dirty="0" smtClean="0">
                <a:latin typeface="Times New Roman"/>
                <a:cs typeface="Times New Roman"/>
              </a:rPr>
              <a:t>5</a:t>
            </a:r>
            <a:r>
              <a:rPr sz="2850" spc="-18" baseline="-6102" dirty="0" smtClean="0">
                <a:latin typeface="Times New Roman"/>
                <a:cs typeface="Times New Roman"/>
              </a:rPr>
              <a:t> </a:t>
            </a:r>
            <a:r>
              <a:rPr sz="2850" spc="75" baseline="21480" dirty="0" smtClean="0">
                <a:latin typeface="Symbol"/>
                <a:cs typeface="Symbol"/>
              </a:rPr>
              <a:t></a:t>
            </a:r>
            <a:r>
              <a:rPr sz="2850" spc="-14" baseline="-4296" dirty="0" smtClean="0">
                <a:latin typeface="Symbol"/>
                <a:cs typeface="Symbol"/>
              </a:rPr>
              <a:t></a:t>
            </a:r>
            <a:r>
              <a:rPr sz="2850" spc="0" baseline="-4577" dirty="0" smtClean="0">
                <a:latin typeface="Times New Roman"/>
                <a:cs typeface="Times New Roman"/>
              </a:rPr>
              <a:t>1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196761" y="2806637"/>
            <a:ext cx="157334" cy="4436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85"/>
              </a:lnSpc>
              <a:spcBef>
                <a:spcPts val="89"/>
              </a:spcBef>
            </a:pPr>
            <a:r>
              <a:rPr sz="2850" spc="0" baseline="-7160" dirty="0" smtClean="0">
                <a:latin typeface="Symbol"/>
                <a:cs typeface="Symbol"/>
              </a:rPr>
              <a:t></a:t>
            </a:r>
            <a:endParaRPr sz="1900">
              <a:latin typeface="Symbol"/>
              <a:cs typeface="Symbol"/>
            </a:endParaRPr>
          </a:p>
          <a:p>
            <a:pPr marL="12700">
              <a:lnSpc>
                <a:spcPts val="1685"/>
              </a:lnSpc>
            </a:pPr>
            <a:r>
              <a:rPr sz="2850" spc="0" baseline="2864" dirty="0" smtClean="0">
                <a:latin typeface="Symbol"/>
                <a:cs typeface="Symbol"/>
              </a:rPr>
              <a:t></a:t>
            </a:r>
            <a:endParaRPr sz="1900">
              <a:latin typeface="Symbol"/>
              <a:cs typeface="Symbo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218653" y="2882831"/>
            <a:ext cx="127208" cy="1681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sz="1100" i="1" spc="0" dirty="0" smtClean="0">
                <a:latin typeface="Times New Roman"/>
                <a:cs typeface="Times New Roman"/>
              </a:rPr>
              <a:t>T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519932" y="2901498"/>
            <a:ext cx="630995" cy="2981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65"/>
              </a:lnSpc>
              <a:spcBef>
                <a:spcPts val="113"/>
              </a:spcBef>
            </a:pPr>
            <a:r>
              <a:rPr sz="2850" spc="69" baseline="-1525" dirty="0" smtClean="0">
                <a:latin typeface="Times New Roman"/>
                <a:cs typeface="Times New Roman"/>
              </a:rPr>
              <a:t>m</a:t>
            </a:r>
            <a:r>
              <a:rPr sz="1650" spc="0" baseline="42164" dirty="0" smtClean="0">
                <a:latin typeface="Times New Roman"/>
                <a:cs typeface="Times New Roman"/>
              </a:rPr>
              <a:t>2</a:t>
            </a:r>
            <a:r>
              <a:rPr sz="1650" spc="180" baseline="42164" dirty="0" smtClean="0">
                <a:latin typeface="Times New Roman"/>
                <a:cs typeface="Times New Roman"/>
              </a:rPr>
              <a:t> </a:t>
            </a:r>
            <a:r>
              <a:rPr sz="1650" i="1" spc="4" baseline="42164" dirty="0" smtClean="0">
                <a:latin typeface="Times New Roman"/>
                <a:cs typeface="Times New Roman"/>
              </a:rPr>
              <a:t>o</a:t>
            </a:r>
            <a:r>
              <a:rPr sz="2850" i="1" spc="0" baseline="-1525" dirty="0" smtClean="0">
                <a:latin typeface="Times New Roman"/>
                <a:cs typeface="Times New Roman"/>
              </a:rPr>
              <a:t>C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004306" y="2925524"/>
            <a:ext cx="186096" cy="2702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60"/>
              </a:lnSpc>
              <a:spcBef>
                <a:spcPts val="103"/>
              </a:spcBef>
            </a:pPr>
            <a:r>
              <a:rPr sz="1900" spc="0" dirty="0" smtClean="0">
                <a:latin typeface="Times New Roman"/>
                <a:cs typeface="Times New Roman"/>
              </a:rPr>
              <a:t>1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378355" y="2980091"/>
            <a:ext cx="157334" cy="2702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00"/>
              </a:lnSpc>
              <a:spcBef>
                <a:spcPts val="105"/>
              </a:spcBef>
            </a:pPr>
            <a:r>
              <a:rPr sz="1900" spc="0" dirty="0" smtClean="0">
                <a:latin typeface="Symbol"/>
                <a:cs typeface="Symbol"/>
              </a:rPr>
              <a:t></a:t>
            </a:r>
            <a:endParaRPr sz="1900">
              <a:latin typeface="Symbol"/>
              <a:cs typeface="Symbo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04494" y="3645293"/>
            <a:ext cx="4019851" cy="2826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65"/>
              </a:lnSpc>
              <a:spcBef>
                <a:spcPts val="108"/>
              </a:spcBef>
            </a:pPr>
            <a:r>
              <a:rPr sz="2000" spc="0" dirty="0" smtClean="0">
                <a:latin typeface="Arial Narrow"/>
                <a:cs typeface="Arial Narrow"/>
              </a:rPr>
              <a:t>2.</a:t>
            </a:r>
            <a:r>
              <a:rPr sz="2000" spc="-10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A</a:t>
            </a:r>
            <a:r>
              <a:rPr sz="2000" spc="-9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s</a:t>
            </a:r>
            <a:r>
              <a:rPr sz="2000" spc="-9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mb</a:t>
            </a:r>
            <a:r>
              <a:rPr sz="2000" spc="-9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e</a:t>
            </a:r>
            <a:r>
              <a:rPr sz="2000" spc="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gl</a:t>
            </a:r>
            <a:r>
              <a:rPr sz="2000" i="1" spc="4" dirty="0" smtClean="0">
                <a:latin typeface="Times New Roman"/>
                <a:cs typeface="Times New Roman"/>
              </a:rPr>
              <a:t>o</a:t>
            </a:r>
            <a:r>
              <a:rPr sz="2000" i="1" spc="0" dirty="0" smtClean="0">
                <a:latin typeface="Times New Roman"/>
                <a:cs typeface="Times New Roman"/>
              </a:rPr>
              <a:t>b</a:t>
            </a:r>
            <a:r>
              <a:rPr sz="2000" i="1" spc="9" dirty="0" smtClean="0">
                <a:latin typeface="Times New Roman"/>
                <a:cs typeface="Times New Roman"/>
              </a:rPr>
              <a:t>a</a:t>
            </a:r>
            <a:r>
              <a:rPr sz="2000" i="1" spc="0" dirty="0" smtClean="0">
                <a:latin typeface="Times New Roman"/>
                <a:cs typeface="Times New Roman"/>
              </a:rPr>
              <a:t>l</a:t>
            </a:r>
            <a:r>
              <a:rPr sz="2000" i="1" spc="-75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c</a:t>
            </a:r>
            <a:r>
              <a:rPr sz="2000" spc="-9" dirty="0" smtClean="0">
                <a:latin typeface="Arial Narrow"/>
                <a:cs typeface="Arial Narrow"/>
              </a:rPr>
              <a:t>o</a:t>
            </a:r>
            <a:r>
              <a:rPr sz="2000" spc="0" dirty="0" smtClean="0">
                <a:latin typeface="Arial Narrow"/>
                <a:cs typeface="Arial Narrow"/>
              </a:rPr>
              <a:t>ndu</a:t>
            </a:r>
            <a:r>
              <a:rPr sz="2000" spc="-14" dirty="0" smtClean="0">
                <a:latin typeface="Arial Narrow"/>
                <a:cs typeface="Arial Narrow"/>
              </a:rPr>
              <a:t>c</a:t>
            </a:r>
            <a:r>
              <a:rPr sz="2000" spc="0" dirty="0" smtClean="0">
                <a:latin typeface="Arial Narrow"/>
                <a:cs typeface="Arial Narrow"/>
              </a:rPr>
              <a:t>ti</a:t>
            </a:r>
            <a:r>
              <a:rPr sz="2000" spc="-14" dirty="0" smtClean="0">
                <a:latin typeface="Arial Narrow"/>
                <a:cs typeface="Arial Narrow"/>
              </a:rPr>
              <a:t>v</a:t>
            </a:r>
            <a:r>
              <a:rPr sz="2000" spc="0" dirty="0" smtClean="0">
                <a:latin typeface="Arial Narrow"/>
                <a:cs typeface="Arial Narrow"/>
              </a:rPr>
              <a:t>ity</a:t>
            </a:r>
            <a:r>
              <a:rPr sz="2000" spc="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matrix</a:t>
            </a:r>
            <a:endParaRPr sz="2000">
              <a:latin typeface="Arial Narrow"/>
              <a:cs typeface="Arial Narrow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034549" y="4217820"/>
            <a:ext cx="342710" cy="15486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2355"/>
              </a:lnSpc>
              <a:spcBef>
                <a:spcPts val="117"/>
              </a:spcBef>
            </a:pPr>
            <a:r>
              <a:rPr sz="2150" spc="-19" dirty="0" smtClean="0">
                <a:latin typeface="Symbol"/>
                <a:cs typeface="Symbol"/>
              </a:rPr>
              <a:t></a:t>
            </a:r>
            <a:r>
              <a:rPr sz="2150" spc="0" dirty="0" smtClean="0">
                <a:latin typeface="Times New Roman"/>
                <a:cs typeface="Times New Roman"/>
              </a:rPr>
              <a:t>1</a:t>
            </a:r>
            <a:endParaRPr sz="2150">
              <a:latin typeface="Times New Roman"/>
              <a:cs typeface="Times New Roman"/>
            </a:endParaRPr>
          </a:p>
          <a:p>
            <a:pPr marL="50383" marR="86181" algn="ctr">
              <a:lnSpc>
                <a:spcPct val="95825"/>
              </a:lnSpc>
              <a:spcBef>
                <a:spcPts val="666"/>
              </a:spcBef>
            </a:pPr>
            <a:r>
              <a:rPr sz="2150" spc="0" dirty="0" smtClean="0">
                <a:latin typeface="Times New Roman"/>
                <a:cs typeface="Times New Roman"/>
              </a:rPr>
              <a:t>4</a:t>
            </a:r>
            <a:endParaRPr sz="2150">
              <a:latin typeface="Times New Roman"/>
              <a:cs typeface="Times New Roman"/>
            </a:endParaRPr>
          </a:p>
          <a:p>
            <a:pPr marR="6144" algn="ctr">
              <a:lnSpc>
                <a:spcPct val="102091"/>
              </a:lnSpc>
              <a:spcBef>
                <a:spcPts val="632"/>
              </a:spcBef>
            </a:pPr>
            <a:r>
              <a:rPr sz="2150" spc="-19" dirty="0" smtClean="0">
                <a:latin typeface="Symbol"/>
                <a:cs typeface="Symbol"/>
              </a:rPr>
              <a:t></a:t>
            </a:r>
            <a:r>
              <a:rPr sz="2150" spc="0" dirty="0" smtClean="0">
                <a:latin typeface="Times New Roman"/>
                <a:cs typeface="Times New Roman"/>
              </a:rPr>
              <a:t>3</a:t>
            </a:r>
            <a:endParaRPr sz="2150">
              <a:latin typeface="Times New Roman"/>
              <a:cs typeface="Times New Roman"/>
            </a:endParaRPr>
          </a:p>
          <a:p>
            <a:pPr marL="48145" marR="88419" algn="ctr">
              <a:lnSpc>
                <a:spcPct val="95825"/>
              </a:lnSpc>
              <a:spcBef>
                <a:spcPts val="784"/>
              </a:spcBef>
            </a:pPr>
            <a:r>
              <a:rPr sz="2150" spc="0" dirty="0" smtClean="0">
                <a:latin typeface="Times New Roman"/>
                <a:cs typeface="Times New Roman"/>
              </a:rPr>
              <a:t>0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569647" y="4222226"/>
            <a:ext cx="206145" cy="3012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15"/>
              </a:lnSpc>
              <a:spcBef>
                <a:spcPts val="115"/>
              </a:spcBef>
            </a:pPr>
            <a:r>
              <a:rPr sz="2150" spc="0" dirty="0" smtClean="0">
                <a:latin typeface="Times New Roman"/>
                <a:cs typeface="Times New Roman"/>
              </a:rPr>
              <a:t>1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573069" y="4222226"/>
            <a:ext cx="338496" cy="15442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9522" marR="82828" algn="ctr">
              <a:lnSpc>
                <a:spcPts val="2315"/>
              </a:lnSpc>
              <a:spcBef>
                <a:spcPts val="115"/>
              </a:spcBef>
            </a:pPr>
            <a:r>
              <a:rPr sz="2150" spc="0" dirty="0" smtClean="0">
                <a:latin typeface="Times New Roman"/>
                <a:cs typeface="Times New Roman"/>
              </a:rPr>
              <a:t>0</a:t>
            </a:r>
            <a:endParaRPr sz="2150">
              <a:latin typeface="Times New Roman"/>
              <a:cs typeface="Times New Roman"/>
            </a:endParaRPr>
          </a:p>
          <a:p>
            <a:pPr algn="ctr">
              <a:lnSpc>
                <a:spcPct val="102091"/>
              </a:lnSpc>
              <a:spcBef>
                <a:spcPts val="521"/>
              </a:spcBef>
            </a:pPr>
            <a:r>
              <a:rPr sz="2150" spc="-19" dirty="0" smtClean="0">
                <a:latin typeface="Symbol"/>
                <a:cs typeface="Symbol"/>
              </a:rPr>
              <a:t></a:t>
            </a:r>
            <a:r>
              <a:rPr sz="2150" spc="0" dirty="0" smtClean="0">
                <a:latin typeface="Times New Roman"/>
                <a:cs typeface="Times New Roman"/>
              </a:rPr>
              <a:t>3</a:t>
            </a:r>
            <a:endParaRPr sz="2150">
              <a:latin typeface="Times New Roman"/>
              <a:cs typeface="Times New Roman"/>
            </a:endParaRPr>
          </a:p>
          <a:p>
            <a:pPr marL="47837" marR="84513" algn="ctr">
              <a:lnSpc>
                <a:spcPct val="95825"/>
              </a:lnSpc>
              <a:spcBef>
                <a:spcPts val="779"/>
              </a:spcBef>
            </a:pPr>
            <a:r>
              <a:rPr sz="2150" spc="0" dirty="0" smtClean="0">
                <a:latin typeface="Times New Roman"/>
                <a:cs typeface="Times New Roman"/>
              </a:rPr>
              <a:t>8</a:t>
            </a:r>
            <a:endParaRPr sz="2150">
              <a:latin typeface="Times New Roman"/>
              <a:cs typeface="Times New Roman"/>
            </a:endParaRPr>
          </a:p>
          <a:p>
            <a:pPr marR="2238" algn="ctr">
              <a:lnSpc>
                <a:spcPct val="102091"/>
              </a:lnSpc>
              <a:spcBef>
                <a:spcPts val="637"/>
              </a:spcBef>
            </a:pPr>
            <a:r>
              <a:rPr sz="2150" spc="-19" dirty="0" smtClean="0">
                <a:latin typeface="Symbol"/>
                <a:cs typeface="Symbol"/>
              </a:rPr>
              <a:t></a:t>
            </a:r>
            <a:r>
              <a:rPr sz="2150" spc="0" dirty="0" smtClean="0">
                <a:latin typeface="Times New Roman"/>
                <a:cs typeface="Times New Roman"/>
              </a:rPr>
              <a:t>5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185399" y="4222226"/>
            <a:ext cx="207256" cy="7158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110">
              <a:lnSpc>
                <a:spcPts val="2315"/>
              </a:lnSpc>
              <a:spcBef>
                <a:spcPts val="115"/>
              </a:spcBef>
            </a:pPr>
            <a:r>
              <a:rPr sz="2150" spc="0" dirty="0" smtClean="0">
                <a:latin typeface="Times New Roman"/>
                <a:cs typeface="Times New Roman"/>
              </a:rPr>
              <a:t>0</a:t>
            </a:r>
            <a:endParaRPr sz="2150">
              <a:latin typeface="Times New Roman"/>
              <a:cs typeface="Times New Roman"/>
            </a:endParaRPr>
          </a:p>
          <a:p>
            <a:pPr marL="13810">
              <a:lnSpc>
                <a:spcPct val="95825"/>
              </a:lnSpc>
              <a:spcBef>
                <a:spcPts val="675"/>
              </a:spcBef>
            </a:pPr>
            <a:r>
              <a:rPr sz="2150" spc="0" dirty="0" smtClean="0">
                <a:latin typeface="Times New Roman"/>
                <a:cs typeface="Times New Roman"/>
              </a:rPr>
              <a:t>0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391808" y="4238272"/>
            <a:ext cx="173814" cy="3012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55"/>
              </a:lnSpc>
              <a:spcBef>
                <a:spcPts val="117"/>
              </a:spcBef>
            </a:pPr>
            <a:r>
              <a:rPr sz="2150" spc="0" dirty="0" smtClean="0">
                <a:latin typeface="Symbol"/>
                <a:cs typeface="Symbol"/>
              </a:rPr>
              <a:t></a:t>
            </a:r>
            <a:endParaRPr sz="2150">
              <a:latin typeface="Symbol"/>
              <a:cs typeface="Symbo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410238" y="4238272"/>
            <a:ext cx="173814" cy="5660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70"/>
              </a:lnSpc>
              <a:spcBef>
                <a:spcPts val="113"/>
              </a:spcBef>
            </a:pPr>
            <a:r>
              <a:rPr sz="3225" spc="0" baseline="-1265" dirty="0" smtClean="0">
                <a:latin typeface="Symbol"/>
                <a:cs typeface="Symbol"/>
              </a:rPr>
              <a:t></a:t>
            </a:r>
            <a:endParaRPr sz="2150">
              <a:latin typeface="Symbol"/>
              <a:cs typeface="Symbol"/>
            </a:endParaRPr>
          </a:p>
          <a:p>
            <a:pPr marL="12700">
              <a:lnSpc>
                <a:spcPts val="2170"/>
              </a:lnSpc>
            </a:pPr>
            <a:r>
              <a:rPr sz="3225" spc="0" baseline="1265" dirty="0" smtClean="0">
                <a:latin typeface="Symbol"/>
                <a:cs typeface="Symbol"/>
              </a:rPr>
              <a:t></a:t>
            </a:r>
            <a:endParaRPr sz="2150">
              <a:latin typeface="Symbol"/>
              <a:cs typeface="Symbo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391808" y="4503017"/>
            <a:ext cx="494344" cy="4350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25" spc="84" baseline="20248" dirty="0" smtClean="0">
                <a:latin typeface="Symbol"/>
                <a:cs typeface="Symbol"/>
              </a:rPr>
              <a:t></a:t>
            </a:r>
            <a:r>
              <a:rPr sz="3225" spc="-19" baseline="-5062" dirty="0" smtClean="0">
                <a:latin typeface="Symbol"/>
                <a:cs typeface="Symbol"/>
              </a:rPr>
              <a:t></a:t>
            </a:r>
            <a:r>
              <a:rPr sz="3225" spc="0" baseline="-5393" dirty="0" smtClean="0">
                <a:latin typeface="Times New Roman"/>
                <a:cs typeface="Times New Roman"/>
              </a:rPr>
              <a:t>1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171807" y="4665475"/>
            <a:ext cx="329898" cy="3012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15"/>
              </a:lnSpc>
              <a:spcBef>
                <a:spcPts val="115"/>
              </a:spcBef>
            </a:pPr>
            <a:r>
              <a:rPr sz="2150" spc="0" dirty="0" smtClean="0">
                <a:latin typeface="Times New Roman"/>
                <a:cs typeface="Times New Roman"/>
              </a:rPr>
              <a:t>W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064529" y="4767174"/>
            <a:ext cx="1519266" cy="4224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265"/>
              </a:lnSpc>
              <a:spcBef>
                <a:spcPts val="163"/>
              </a:spcBef>
            </a:pPr>
            <a:r>
              <a:rPr sz="2950" spc="169" dirty="0" smtClean="0">
                <a:latin typeface="Symbol"/>
                <a:cs typeface="Symbol"/>
              </a:rPr>
              <a:t></a:t>
            </a:r>
            <a:r>
              <a:rPr sz="3225" i="1" spc="19" baseline="5393" dirty="0" smtClean="0">
                <a:latin typeface="Times New Roman"/>
                <a:cs typeface="Times New Roman"/>
              </a:rPr>
              <a:t>K</a:t>
            </a:r>
            <a:r>
              <a:rPr sz="1875" i="1" spc="0" baseline="-16233" dirty="0" smtClean="0">
                <a:latin typeface="Times New Roman"/>
                <a:cs typeface="Times New Roman"/>
              </a:rPr>
              <a:t>T</a:t>
            </a:r>
            <a:r>
              <a:rPr sz="1875" i="1" spc="134" baseline="-16233" dirty="0" smtClean="0">
                <a:latin typeface="Times New Roman"/>
                <a:cs typeface="Times New Roman"/>
              </a:rPr>
              <a:t> </a:t>
            </a:r>
            <a:r>
              <a:rPr sz="2950" spc="0" dirty="0" smtClean="0">
                <a:latin typeface="Symbol"/>
                <a:cs typeface="Symbol"/>
              </a:rPr>
              <a:t></a:t>
            </a:r>
            <a:r>
              <a:rPr sz="2950" spc="-339" dirty="0" smtClean="0">
                <a:latin typeface="Times New Roman"/>
                <a:cs typeface="Times New Roman"/>
              </a:rPr>
              <a:t> </a:t>
            </a:r>
            <a:r>
              <a:rPr sz="3225" spc="0" baseline="5062" dirty="0" smtClean="0">
                <a:latin typeface="Symbol"/>
                <a:cs typeface="Symbol"/>
              </a:rPr>
              <a:t></a:t>
            </a:r>
            <a:r>
              <a:rPr sz="3225" spc="-61" baseline="5393" dirty="0" smtClean="0">
                <a:latin typeface="Times New Roman"/>
                <a:cs typeface="Times New Roman"/>
              </a:rPr>
              <a:t> </a:t>
            </a:r>
            <a:r>
              <a:rPr sz="3225" spc="-14" baseline="5393" dirty="0" smtClean="0">
                <a:latin typeface="Times New Roman"/>
                <a:cs typeface="Times New Roman"/>
              </a:rPr>
              <a:t>66</a:t>
            </a:r>
            <a:r>
              <a:rPr sz="3225" spc="0" baseline="5393" dirty="0" smtClean="0">
                <a:latin typeface="Times New Roman"/>
                <a:cs typeface="Times New Roman"/>
              </a:rPr>
              <a:t>.7</a:t>
            </a:r>
            <a:r>
              <a:rPr sz="3225" spc="-139" baseline="5393" dirty="0" smtClean="0">
                <a:latin typeface="Times New Roman"/>
                <a:cs typeface="Times New Roman"/>
              </a:rPr>
              <a:t> </a:t>
            </a:r>
            <a:r>
              <a:rPr sz="3225" spc="0" baseline="18982" dirty="0" smtClean="0">
                <a:latin typeface="Symbol"/>
                <a:cs typeface="Symbol"/>
              </a:rPr>
              <a:t></a:t>
            </a:r>
            <a:endParaRPr sz="2150">
              <a:latin typeface="Symbol"/>
              <a:cs typeface="Symbo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410238" y="4767174"/>
            <a:ext cx="173814" cy="3012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55"/>
              </a:lnSpc>
              <a:spcBef>
                <a:spcPts val="117"/>
              </a:spcBef>
            </a:pPr>
            <a:r>
              <a:rPr sz="2150" spc="0" dirty="0" smtClean="0">
                <a:latin typeface="Symbol"/>
                <a:cs typeface="Symbol"/>
              </a:rPr>
              <a:t></a:t>
            </a:r>
            <a:endParaRPr sz="2150">
              <a:latin typeface="Symbol"/>
              <a:cs typeface="Symbo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205862" y="5024104"/>
            <a:ext cx="271613" cy="1859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90"/>
              </a:lnSpc>
              <a:spcBef>
                <a:spcPts val="69"/>
              </a:spcBef>
            </a:pPr>
            <a:r>
              <a:rPr sz="1250" spc="0" dirty="0" smtClean="0">
                <a:latin typeface="Times New Roman"/>
                <a:cs typeface="Times New Roman"/>
              </a:rPr>
              <a:t>2</a:t>
            </a:r>
            <a:r>
              <a:rPr sz="1250" spc="170" dirty="0" smtClean="0">
                <a:latin typeface="Times New Roman"/>
                <a:cs typeface="Times New Roman"/>
              </a:rPr>
              <a:t> </a:t>
            </a:r>
            <a:r>
              <a:rPr sz="1250" i="1" spc="0" dirty="0" smtClean="0">
                <a:latin typeface="Times New Roman"/>
                <a:cs typeface="Times New Roman"/>
              </a:rPr>
              <a:t>o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391808" y="5031920"/>
            <a:ext cx="173814" cy="7959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70"/>
              </a:lnSpc>
              <a:spcBef>
                <a:spcPts val="113"/>
              </a:spcBef>
            </a:pPr>
            <a:r>
              <a:rPr sz="3225" spc="0" baseline="-1265" dirty="0" smtClean="0">
                <a:latin typeface="Symbol"/>
                <a:cs typeface="Symbol"/>
              </a:rPr>
              <a:t></a:t>
            </a:r>
            <a:endParaRPr sz="2150">
              <a:latin typeface="Symbol"/>
              <a:cs typeface="Symbol"/>
            </a:endParaRPr>
          </a:p>
          <a:p>
            <a:pPr marL="12700">
              <a:lnSpc>
                <a:spcPts val="1945"/>
              </a:lnSpc>
            </a:pPr>
            <a:r>
              <a:rPr sz="3225" spc="0" baseline="-3796" dirty="0" smtClean="0">
                <a:latin typeface="Symbol"/>
                <a:cs typeface="Symbol"/>
              </a:rPr>
              <a:t></a:t>
            </a:r>
            <a:endParaRPr sz="2150">
              <a:latin typeface="Symbol"/>
              <a:cs typeface="Symbol"/>
            </a:endParaRPr>
          </a:p>
          <a:p>
            <a:pPr marL="12700">
              <a:lnSpc>
                <a:spcPts val="2035"/>
              </a:lnSpc>
              <a:spcBef>
                <a:spcPts val="4"/>
              </a:spcBef>
            </a:pPr>
            <a:r>
              <a:rPr sz="3225" spc="0" baseline="1265" dirty="0" smtClean="0">
                <a:latin typeface="Symbol"/>
                <a:cs typeface="Symbol"/>
              </a:rPr>
              <a:t></a:t>
            </a:r>
            <a:endParaRPr sz="2150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115499" y="5031920"/>
            <a:ext cx="471369" cy="3200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70"/>
              </a:lnSpc>
              <a:spcBef>
                <a:spcPts val="123"/>
              </a:spcBef>
            </a:pPr>
            <a:r>
              <a:rPr sz="2150" spc="-25" dirty="0" smtClean="0">
                <a:latin typeface="Symbol"/>
                <a:cs typeface="Symbol"/>
              </a:rPr>
              <a:t></a:t>
            </a:r>
            <a:r>
              <a:rPr sz="2150" spc="40" dirty="0" smtClean="0">
                <a:latin typeface="Times New Roman"/>
                <a:cs typeface="Times New Roman"/>
              </a:rPr>
              <a:t>5</a:t>
            </a:r>
            <a:r>
              <a:rPr sz="3225" spc="0" baseline="2531" dirty="0" smtClean="0">
                <a:latin typeface="Symbol"/>
                <a:cs typeface="Symbol"/>
              </a:rPr>
              <a:t></a:t>
            </a:r>
            <a:endParaRPr sz="2150">
              <a:latin typeface="Symbol"/>
              <a:cs typeface="Symbo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571864" y="5050692"/>
            <a:ext cx="206145" cy="7158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15"/>
              </a:lnSpc>
              <a:spcBef>
                <a:spcPts val="115"/>
              </a:spcBef>
            </a:pPr>
            <a:r>
              <a:rPr sz="2150" spc="0" dirty="0" smtClean="0">
                <a:latin typeface="Times New Roman"/>
                <a:cs typeface="Times New Roman"/>
              </a:rPr>
              <a:t>0</a:t>
            </a:r>
            <a:endParaRPr sz="215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675"/>
              </a:spcBef>
            </a:pPr>
            <a:r>
              <a:rPr sz="2150" spc="0" dirty="0" smtClean="0">
                <a:latin typeface="Times New Roman"/>
                <a:cs typeface="Times New Roman"/>
              </a:rPr>
              <a:t>0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980050" y="5055104"/>
            <a:ext cx="701344" cy="3012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15"/>
              </a:lnSpc>
              <a:spcBef>
                <a:spcPts val="115"/>
              </a:spcBef>
            </a:pPr>
            <a:r>
              <a:rPr sz="2150" spc="0" dirty="0" smtClean="0">
                <a:latin typeface="Times New Roman"/>
                <a:cs typeface="Times New Roman"/>
              </a:rPr>
              <a:t>m  </a:t>
            </a:r>
            <a:r>
              <a:rPr sz="2150" spc="248" dirty="0" smtClean="0">
                <a:latin typeface="Times New Roman"/>
                <a:cs typeface="Times New Roman"/>
              </a:rPr>
              <a:t> </a:t>
            </a:r>
            <a:r>
              <a:rPr sz="2150" i="1" spc="0" dirty="0" smtClean="0">
                <a:latin typeface="Times New Roman"/>
                <a:cs typeface="Times New Roman"/>
              </a:rPr>
              <a:t>C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410238" y="5296642"/>
            <a:ext cx="173814" cy="5312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3225" spc="0" baseline="-5062" dirty="0" smtClean="0">
                <a:latin typeface="Symbol"/>
                <a:cs typeface="Symbol"/>
              </a:rPr>
              <a:t></a:t>
            </a:r>
            <a:endParaRPr sz="2150">
              <a:latin typeface="Symbol"/>
              <a:cs typeface="Symbol"/>
            </a:endParaRPr>
          </a:p>
          <a:p>
            <a:pPr marL="12700">
              <a:lnSpc>
                <a:spcPts val="2035"/>
              </a:lnSpc>
            </a:pPr>
            <a:r>
              <a:rPr sz="3225" spc="0" baseline="1265" dirty="0" smtClean="0">
                <a:latin typeface="Symbol"/>
                <a:cs typeface="Symbol"/>
              </a:rPr>
              <a:t></a:t>
            </a:r>
            <a:endParaRPr sz="2150">
              <a:latin typeface="Symbol"/>
              <a:cs typeface="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186501" y="5465195"/>
            <a:ext cx="206145" cy="3012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15"/>
              </a:lnSpc>
              <a:spcBef>
                <a:spcPts val="115"/>
              </a:spcBef>
            </a:pPr>
            <a:r>
              <a:rPr sz="2150" spc="0" dirty="0" smtClean="0">
                <a:latin typeface="Times New Roman"/>
                <a:cs typeface="Times New Roman"/>
              </a:rPr>
              <a:t>5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485587" y="1754262"/>
            <a:ext cx="18712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3906772" y="1754262"/>
            <a:ext cx="18365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5563095" y="1754262"/>
            <a:ext cx="10085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5910658" y="1754262"/>
            <a:ext cx="9959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7303655" y="1754262"/>
            <a:ext cx="18715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7724866" y="1754262"/>
            <a:ext cx="18342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1898161" y="2653025"/>
            <a:ext cx="10086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2245726" y="2653025"/>
            <a:ext cx="9961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3515941" y="2653025"/>
            <a:ext cx="18720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3937201" y="2653025"/>
            <a:ext cx="18337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5973780" y="4865504"/>
            <a:ext cx="68017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bject 40"/>
          <p:cNvSpPr txBox="1"/>
          <p:nvPr/>
        </p:nvSpPr>
        <p:spPr>
          <a:xfrm>
            <a:off x="774293" y="721880"/>
            <a:ext cx="4300793" cy="2826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65"/>
              </a:lnSpc>
              <a:spcBef>
                <a:spcPts val="108"/>
              </a:spcBef>
            </a:pPr>
            <a:r>
              <a:rPr sz="2000" spc="0" dirty="0" smtClean="0">
                <a:latin typeface="Arial Narrow"/>
                <a:cs typeface="Arial Narrow"/>
              </a:rPr>
              <a:t>3.</a:t>
            </a:r>
            <a:r>
              <a:rPr sz="2000" spc="-25" dirty="0" smtClean="0">
                <a:latin typeface="Arial Narrow"/>
                <a:cs typeface="Arial Narrow"/>
              </a:rPr>
              <a:t> </a:t>
            </a:r>
            <a:r>
              <a:rPr sz="2000" spc="-29" dirty="0" smtClean="0">
                <a:latin typeface="Arial Narrow"/>
                <a:cs typeface="Arial Narrow"/>
              </a:rPr>
              <a:t>W</a:t>
            </a:r>
            <a:r>
              <a:rPr sz="2000" spc="0" dirty="0" smtClean="0">
                <a:latin typeface="Arial Narrow"/>
                <a:cs typeface="Arial Narrow"/>
              </a:rPr>
              <a:t>rite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gl</a:t>
            </a:r>
            <a:r>
              <a:rPr sz="2000" i="1" spc="4" dirty="0" smtClean="0">
                <a:latin typeface="Times New Roman"/>
                <a:cs typeface="Times New Roman"/>
              </a:rPr>
              <a:t>o</a:t>
            </a:r>
            <a:r>
              <a:rPr sz="2000" i="1" spc="0" dirty="0" smtClean="0">
                <a:latin typeface="Times New Roman"/>
                <a:cs typeface="Times New Roman"/>
              </a:rPr>
              <a:t>b</a:t>
            </a:r>
            <a:r>
              <a:rPr sz="2000" i="1" spc="9" dirty="0" smtClean="0">
                <a:latin typeface="Times New Roman"/>
                <a:cs typeface="Times New Roman"/>
              </a:rPr>
              <a:t>a</a:t>
            </a:r>
            <a:r>
              <a:rPr sz="2000" i="1" spc="0" dirty="0" smtClean="0">
                <a:latin typeface="Times New Roman"/>
                <a:cs typeface="Times New Roman"/>
              </a:rPr>
              <a:t>l</a:t>
            </a:r>
            <a:r>
              <a:rPr sz="2000" i="1" spc="-7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s</a:t>
            </a:r>
            <a:r>
              <a:rPr sz="2000" spc="-14" dirty="0" smtClean="0">
                <a:latin typeface="Arial Narrow"/>
                <a:cs typeface="Arial Narrow"/>
              </a:rPr>
              <a:t>y</a:t>
            </a:r>
            <a:r>
              <a:rPr sz="2000" spc="0" dirty="0" smtClean="0">
                <a:latin typeface="Arial Narrow"/>
                <a:cs typeface="Arial Narrow"/>
              </a:rPr>
              <a:t>s</a:t>
            </a:r>
            <a:r>
              <a:rPr sz="2000" spc="-4" dirty="0" smtClean="0">
                <a:latin typeface="Arial Narrow"/>
                <a:cs typeface="Arial Narrow"/>
              </a:rPr>
              <a:t>t</a:t>
            </a:r>
            <a:r>
              <a:rPr sz="2000" spc="0" dirty="0" smtClean="0">
                <a:latin typeface="Arial Narrow"/>
                <a:cs typeface="Arial Narrow"/>
              </a:rPr>
              <a:t>em of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l</a:t>
            </a:r>
            <a:r>
              <a:rPr sz="2000" spc="-9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near eq</a:t>
            </a:r>
            <a:r>
              <a:rPr sz="2000" spc="-4" dirty="0" smtClean="0">
                <a:latin typeface="Arial Narrow"/>
                <a:cs typeface="Arial Narrow"/>
              </a:rPr>
              <a:t>u</a:t>
            </a:r>
            <a:r>
              <a:rPr sz="2000" spc="0" dirty="0" smtClean="0">
                <a:latin typeface="Arial Narrow"/>
                <a:cs typeface="Arial Narrow"/>
              </a:rPr>
              <a:t>at</a:t>
            </a:r>
            <a:r>
              <a:rPr sz="2000" spc="-9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ons</a:t>
            </a:r>
            <a:endParaRPr sz="2000">
              <a:latin typeface="Arial Narrow"/>
              <a:cs typeface="Arial Narrow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226050" y="1246665"/>
            <a:ext cx="1608215" cy="4016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65"/>
              </a:lnSpc>
              <a:spcBef>
                <a:spcPts val="158"/>
              </a:spcBef>
            </a:pPr>
            <a:r>
              <a:rPr sz="3825" spc="134" baseline="1067" dirty="0" smtClean="0">
                <a:latin typeface="Symbol"/>
                <a:cs typeface="Symbol"/>
              </a:rPr>
              <a:t></a:t>
            </a:r>
            <a:r>
              <a:rPr sz="2775" i="1" spc="-14" baseline="7834" dirty="0" smtClean="0">
                <a:latin typeface="Times New Roman"/>
                <a:cs typeface="Times New Roman"/>
              </a:rPr>
              <a:t>K</a:t>
            </a:r>
            <a:r>
              <a:rPr sz="1650" i="1" spc="0" baseline="-13176" dirty="0" smtClean="0">
                <a:latin typeface="Times New Roman"/>
                <a:cs typeface="Times New Roman"/>
              </a:rPr>
              <a:t>T</a:t>
            </a:r>
            <a:r>
              <a:rPr sz="1650" i="1" spc="94" baseline="-13176" dirty="0" smtClean="0">
                <a:latin typeface="Times New Roman"/>
                <a:cs typeface="Times New Roman"/>
              </a:rPr>
              <a:t> </a:t>
            </a:r>
            <a:r>
              <a:rPr sz="3825" spc="9" baseline="1067" dirty="0" smtClean="0">
                <a:latin typeface="Symbol"/>
                <a:cs typeface="Symbol"/>
              </a:rPr>
              <a:t></a:t>
            </a:r>
            <a:r>
              <a:rPr sz="3675" spc="-144" baseline="2221" dirty="0" smtClean="0">
                <a:latin typeface="Symbol"/>
                <a:cs typeface="Symbol"/>
              </a:rPr>
              <a:t></a:t>
            </a:r>
            <a:r>
              <a:rPr sz="2775" i="1" spc="0" baseline="7834" dirty="0" smtClean="0">
                <a:latin typeface="Times New Roman"/>
                <a:cs typeface="Times New Roman"/>
              </a:rPr>
              <a:t>T</a:t>
            </a:r>
            <a:r>
              <a:rPr sz="2775" i="1" spc="-325" baseline="7834" dirty="0" smtClean="0">
                <a:latin typeface="Times New Roman"/>
                <a:cs typeface="Times New Roman"/>
              </a:rPr>
              <a:t> </a:t>
            </a:r>
            <a:r>
              <a:rPr sz="3675" spc="0" baseline="2221" dirty="0" smtClean="0">
                <a:latin typeface="Symbol"/>
                <a:cs typeface="Symbol"/>
              </a:rPr>
              <a:t></a:t>
            </a:r>
            <a:r>
              <a:rPr sz="3675" spc="-300" baseline="2366" dirty="0" smtClean="0">
                <a:latin typeface="Times New Roman"/>
                <a:cs typeface="Times New Roman"/>
              </a:rPr>
              <a:t> </a:t>
            </a:r>
            <a:r>
              <a:rPr sz="2775" spc="0" baseline="7353" dirty="0" smtClean="0">
                <a:latin typeface="Symbol"/>
                <a:cs typeface="Symbol"/>
              </a:rPr>
              <a:t></a:t>
            </a:r>
            <a:r>
              <a:rPr sz="2775" spc="-169" baseline="7834" dirty="0" smtClean="0">
                <a:latin typeface="Times New Roman"/>
                <a:cs typeface="Times New Roman"/>
              </a:rPr>
              <a:t> </a:t>
            </a:r>
            <a:r>
              <a:rPr sz="2950" spc="25" dirty="0" smtClean="0">
                <a:latin typeface="Symbol"/>
                <a:cs typeface="Symbol"/>
              </a:rPr>
              <a:t></a:t>
            </a:r>
            <a:r>
              <a:rPr sz="2775" i="1" spc="-129" baseline="7834" dirty="0" smtClean="0">
                <a:latin typeface="Times New Roman"/>
                <a:cs typeface="Times New Roman"/>
              </a:rPr>
              <a:t>R</a:t>
            </a:r>
            <a:r>
              <a:rPr sz="1650" i="1" spc="0" baseline="-13176" dirty="0" smtClean="0">
                <a:latin typeface="Times New Roman"/>
                <a:cs typeface="Times New Roman"/>
              </a:rPr>
              <a:t>Q</a:t>
            </a:r>
            <a:r>
              <a:rPr sz="1650" i="1" spc="-169" baseline="-13176" dirty="0" smtClean="0">
                <a:latin typeface="Times New Roman"/>
                <a:cs typeface="Times New Roman"/>
              </a:rPr>
              <a:t> </a:t>
            </a:r>
            <a:r>
              <a:rPr sz="2950" spc="0" dirty="0" smtClean="0">
                <a:latin typeface="Symbol"/>
                <a:cs typeface="Symbol"/>
              </a:rPr>
              <a:t></a:t>
            </a:r>
            <a:endParaRPr sz="2950">
              <a:latin typeface="Symbol"/>
              <a:cs typeface="Symbo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865489" y="1942481"/>
            <a:ext cx="355424" cy="14264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4098" algn="ctr">
              <a:lnSpc>
                <a:spcPts val="2180"/>
              </a:lnSpc>
              <a:spcBef>
                <a:spcPts val="109"/>
              </a:spcBef>
            </a:pPr>
            <a:r>
              <a:rPr sz="2000" dirty="0" smtClean="0">
                <a:latin typeface="Symbol"/>
                <a:cs typeface="Symbol"/>
              </a:rPr>
              <a:t></a:t>
            </a:r>
            <a:r>
              <a:rPr sz="2000" spc="-32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  <a:p>
            <a:pPr marL="68128" marR="95649" algn="ctr">
              <a:lnSpc>
                <a:spcPct val="95825"/>
              </a:lnSpc>
              <a:spcBef>
                <a:spcPts val="583"/>
              </a:spcBef>
            </a:pPr>
            <a:r>
              <a:rPr sz="2000" spc="0" dirty="0" smtClean="0">
                <a:latin typeface="Times New Roman"/>
                <a:cs typeface="Times New Roman"/>
              </a:rPr>
              <a:t>4</a:t>
            </a:r>
            <a:endParaRPr sz="2000">
              <a:latin typeface="Times New Roman"/>
              <a:cs typeface="Times New Roman"/>
            </a:endParaRPr>
          </a:p>
          <a:p>
            <a:pPr algn="ctr">
              <a:lnSpc>
                <a:spcPct val="102091"/>
              </a:lnSpc>
              <a:spcBef>
                <a:spcPts val="559"/>
              </a:spcBef>
            </a:pPr>
            <a:r>
              <a:rPr sz="2000" spc="0" dirty="0" smtClean="0">
                <a:latin typeface="Symbol"/>
                <a:cs typeface="Symbol"/>
              </a:rPr>
              <a:t></a:t>
            </a:r>
            <a:r>
              <a:rPr sz="2000" spc="-158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3</a:t>
            </a:r>
            <a:endParaRPr sz="2000">
              <a:latin typeface="Times New Roman"/>
              <a:cs typeface="Times New Roman"/>
            </a:endParaRPr>
          </a:p>
          <a:p>
            <a:pPr marL="66069" marR="97709" algn="ctr">
              <a:lnSpc>
                <a:spcPct val="95825"/>
              </a:lnSpc>
              <a:spcBef>
                <a:spcPts val="692"/>
              </a:spcBef>
            </a:pPr>
            <a:r>
              <a:rPr sz="2000" spc="0" dirty="0" smtClean="0">
                <a:latin typeface="Times New Roman"/>
                <a:cs typeface="Times New Roman"/>
              </a:rPr>
              <a:t>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256337" y="1944496"/>
            <a:ext cx="1471587" cy="3221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70"/>
              </a:lnSpc>
              <a:spcBef>
                <a:spcPts val="123"/>
              </a:spcBef>
            </a:pPr>
            <a:r>
              <a:rPr sz="3000" spc="100" baseline="2720" dirty="0" smtClean="0">
                <a:latin typeface="Symbol"/>
                <a:cs typeface="Symbol"/>
              </a:rPr>
              <a:t></a:t>
            </a:r>
            <a:r>
              <a:rPr sz="3000" spc="-14" baseline="2720" dirty="0" smtClean="0">
                <a:latin typeface="Symbol"/>
                <a:cs typeface="Symbol"/>
              </a:rPr>
              <a:t></a:t>
            </a:r>
            <a:r>
              <a:rPr sz="3000" i="1" spc="-154" baseline="7246" dirty="0" smtClean="0">
                <a:latin typeface="Times New Roman"/>
                <a:cs typeface="Times New Roman"/>
              </a:rPr>
              <a:t>T</a:t>
            </a:r>
            <a:r>
              <a:rPr sz="1725" spc="0" baseline="-12603" dirty="0" smtClean="0">
                <a:latin typeface="Times New Roman"/>
                <a:cs typeface="Times New Roman"/>
              </a:rPr>
              <a:t>1</a:t>
            </a:r>
            <a:r>
              <a:rPr sz="1725" spc="64" baseline="-12603" dirty="0" smtClean="0">
                <a:latin typeface="Times New Roman"/>
                <a:cs typeface="Times New Roman"/>
              </a:rPr>
              <a:t> </a:t>
            </a:r>
            <a:r>
              <a:rPr sz="3000" spc="0" baseline="2720" dirty="0" smtClean="0">
                <a:latin typeface="Symbol"/>
                <a:cs typeface="Symbol"/>
              </a:rPr>
              <a:t></a:t>
            </a:r>
            <a:r>
              <a:rPr sz="3000" spc="0" baseline="2898" dirty="0" smtClean="0">
                <a:latin typeface="Times New Roman"/>
                <a:cs typeface="Times New Roman"/>
              </a:rPr>
              <a:t>   </a:t>
            </a:r>
            <a:r>
              <a:rPr sz="3000" spc="89" baseline="2898" dirty="0" smtClean="0">
                <a:latin typeface="Times New Roman"/>
                <a:cs typeface="Times New Roman"/>
              </a:rPr>
              <a:t> </a:t>
            </a:r>
            <a:r>
              <a:rPr sz="3000" spc="0" baseline="2720" dirty="0" smtClean="0">
                <a:latin typeface="Symbol"/>
                <a:cs typeface="Symbol"/>
              </a:rPr>
              <a:t></a:t>
            </a:r>
            <a:r>
              <a:rPr sz="3000" spc="-325" baseline="2898" dirty="0" smtClean="0">
                <a:latin typeface="Times New Roman"/>
                <a:cs typeface="Times New Roman"/>
              </a:rPr>
              <a:t> </a:t>
            </a:r>
            <a:r>
              <a:rPr sz="3000" i="1" spc="-114" baseline="7246" dirty="0" smtClean="0">
                <a:latin typeface="Times New Roman"/>
                <a:cs typeface="Times New Roman"/>
              </a:rPr>
              <a:t>R</a:t>
            </a:r>
            <a:r>
              <a:rPr sz="1725" spc="0" baseline="-12603" dirty="0" smtClean="0">
                <a:latin typeface="Times New Roman"/>
                <a:cs typeface="Times New Roman"/>
              </a:rPr>
              <a:t>1</a:t>
            </a:r>
            <a:r>
              <a:rPr sz="1725" spc="68" baseline="-12603" dirty="0" smtClean="0">
                <a:latin typeface="Times New Roman"/>
                <a:cs typeface="Times New Roman"/>
              </a:rPr>
              <a:t> </a:t>
            </a:r>
            <a:r>
              <a:rPr sz="3000" spc="0" baseline="2720" dirty="0" smtClean="0">
                <a:latin typeface="Symbol"/>
                <a:cs typeface="Symbol"/>
              </a:rPr>
              <a:t>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358474" y="1946536"/>
            <a:ext cx="335413" cy="14224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8118" marR="95649" algn="ctr">
              <a:lnSpc>
                <a:spcPts val="2140"/>
              </a:lnSpc>
              <a:spcBef>
                <a:spcPts val="107"/>
              </a:spcBef>
            </a:pPr>
            <a:r>
              <a:rPr sz="2000" spc="0" dirty="0" smtClean="0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  <a:p>
            <a:pPr algn="ctr">
              <a:lnSpc>
                <a:spcPct val="102091"/>
              </a:lnSpc>
              <a:spcBef>
                <a:spcPts val="448"/>
              </a:spcBef>
            </a:pPr>
            <a:r>
              <a:rPr sz="2000" dirty="0" smtClean="0">
                <a:latin typeface="Symbol"/>
                <a:cs typeface="Symbol"/>
              </a:rPr>
              <a:t></a:t>
            </a:r>
            <a:r>
              <a:rPr sz="2000" spc="-32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  <a:p>
            <a:pPr marL="50157" marR="93610" algn="ctr">
              <a:lnSpc>
                <a:spcPct val="95825"/>
              </a:lnSpc>
              <a:spcBef>
                <a:spcPts val="696"/>
              </a:spcBef>
            </a:pPr>
            <a:r>
              <a:rPr sz="2000" spc="0" dirty="0" smtClean="0">
                <a:latin typeface="Times New Roman"/>
                <a:cs typeface="Times New Roman"/>
              </a:rPr>
              <a:t>0</a:t>
            </a:r>
            <a:endParaRPr sz="2000">
              <a:latin typeface="Times New Roman"/>
              <a:cs typeface="Times New Roman"/>
            </a:endParaRPr>
          </a:p>
          <a:p>
            <a:pPr marL="50157" marR="93610" algn="ctr">
              <a:lnSpc>
                <a:spcPct val="95825"/>
              </a:lnSpc>
              <a:spcBef>
                <a:spcPts val="699"/>
              </a:spcBef>
            </a:pPr>
            <a:r>
              <a:rPr sz="2000" spc="0" dirty="0" smtClean="0">
                <a:latin typeface="Times New Roman"/>
                <a:cs typeface="Times New Roman"/>
              </a:rPr>
              <a:t>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404327" y="1946536"/>
            <a:ext cx="357463" cy="14224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612" marR="97204" algn="ctr">
              <a:lnSpc>
                <a:spcPts val="2140"/>
              </a:lnSpc>
              <a:spcBef>
                <a:spcPts val="107"/>
              </a:spcBef>
            </a:pPr>
            <a:r>
              <a:rPr sz="2000" spc="0" dirty="0" smtClean="0">
                <a:latin typeface="Times New Roman"/>
                <a:cs typeface="Times New Roman"/>
              </a:rPr>
              <a:t>0</a:t>
            </a:r>
            <a:endParaRPr sz="2000">
              <a:latin typeface="Times New Roman"/>
              <a:cs typeface="Times New Roman"/>
            </a:endParaRPr>
          </a:p>
          <a:p>
            <a:pPr algn="ctr">
              <a:lnSpc>
                <a:spcPct val="102091"/>
              </a:lnSpc>
              <a:spcBef>
                <a:spcPts val="448"/>
              </a:spcBef>
            </a:pPr>
            <a:r>
              <a:rPr sz="2000" spc="0" dirty="0" smtClean="0">
                <a:latin typeface="Symbol"/>
                <a:cs typeface="Symbol"/>
              </a:rPr>
              <a:t></a:t>
            </a:r>
            <a:r>
              <a:rPr sz="2000" spc="-158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3</a:t>
            </a:r>
            <a:endParaRPr sz="2000">
              <a:latin typeface="Times New Roman"/>
              <a:cs typeface="Times New Roman"/>
            </a:endParaRPr>
          </a:p>
          <a:p>
            <a:pPr marL="66573" marR="99243" algn="ctr">
              <a:lnSpc>
                <a:spcPct val="95825"/>
              </a:lnSpc>
              <a:spcBef>
                <a:spcPts val="696"/>
              </a:spcBef>
            </a:pPr>
            <a:r>
              <a:rPr sz="2000" spc="0" dirty="0" smtClean="0">
                <a:latin typeface="Times New Roman"/>
                <a:cs typeface="Times New Roman"/>
              </a:rPr>
              <a:t>8</a:t>
            </a:r>
            <a:endParaRPr sz="2000">
              <a:latin typeface="Times New Roman"/>
              <a:cs typeface="Times New Roman"/>
            </a:endParaRPr>
          </a:p>
          <a:p>
            <a:pPr marR="2038" algn="ctr">
              <a:lnSpc>
                <a:spcPct val="102091"/>
              </a:lnSpc>
              <a:spcBef>
                <a:spcPts val="555"/>
              </a:spcBef>
            </a:pPr>
            <a:r>
              <a:rPr sz="2000" spc="0" dirty="0" smtClean="0">
                <a:latin typeface="Symbol"/>
                <a:cs typeface="Symbol"/>
              </a:rPr>
              <a:t></a:t>
            </a:r>
            <a:r>
              <a:rPr sz="2000" spc="-158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5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034370" y="1946536"/>
            <a:ext cx="191646" cy="2792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2000" spc="0" dirty="0" smtClean="0">
                <a:latin typeface="Times New Roman"/>
                <a:cs typeface="Times New Roman"/>
              </a:rPr>
              <a:t>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799648" y="1960800"/>
            <a:ext cx="579599" cy="8325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12700" algn="r">
              <a:lnSpc>
                <a:spcPts val="2100"/>
              </a:lnSpc>
              <a:spcBef>
                <a:spcPts val="105"/>
              </a:spcBef>
            </a:pPr>
            <a:r>
              <a:rPr sz="3000" spc="0" baseline="-1360" dirty="0" smtClean="0">
                <a:latin typeface="Symbol"/>
                <a:cs typeface="Symbol"/>
              </a:rPr>
              <a:t></a:t>
            </a:r>
            <a:endParaRPr sz="2000">
              <a:latin typeface="Symbol"/>
              <a:cs typeface="Symbol"/>
            </a:endParaRPr>
          </a:p>
          <a:p>
            <a:pPr marR="12700" algn="r">
              <a:lnSpc>
                <a:spcPts val="1920"/>
              </a:lnSpc>
            </a:pPr>
            <a:r>
              <a:rPr sz="3000" spc="0" baseline="-1360" dirty="0" smtClean="0">
                <a:latin typeface="Symbol"/>
                <a:cs typeface="Symbol"/>
              </a:rPr>
              <a:t></a:t>
            </a:r>
            <a:endParaRPr sz="2000">
              <a:latin typeface="Symbol"/>
              <a:cs typeface="Symbol"/>
            </a:endParaRPr>
          </a:p>
          <a:p>
            <a:pPr marR="12700" algn="r">
              <a:lnSpc>
                <a:spcPts val="2480"/>
              </a:lnSpc>
              <a:spcBef>
                <a:spcPts val="28"/>
              </a:spcBef>
            </a:pPr>
            <a:r>
              <a:rPr sz="3000" spc="-9" baseline="-1449" dirty="0" smtClean="0">
                <a:latin typeface="Times New Roman"/>
                <a:cs typeface="Times New Roman"/>
              </a:rPr>
              <a:t>66.</a:t>
            </a:r>
            <a:r>
              <a:rPr sz="3000" spc="84" baseline="-1449" dirty="0" smtClean="0">
                <a:latin typeface="Times New Roman"/>
                <a:cs typeface="Times New Roman"/>
              </a:rPr>
              <a:t>7</a:t>
            </a:r>
            <a:r>
              <a:rPr sz="3000" spc="0" baseline="12243" dirty="0" smtClean="0">
                <a:latin typeface="Symbol"/>
                <a:cs typeface="Symbol"/>
              </a:rPr>
              <a:t>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256337" y="2202337"/>
            <a:ext cx="1465465" cy="281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95"/>
              </a:lnSpc>
              <a:spcBef>
                <a:spcPts val="109"/>
              </a:spcBef>
            </a:pPr>
            <a:r>
              <a:rPr sz="2000" spc="100" dirty="0" smtClean="0">
                <a:latin typeface="Symbol"/>
                <a:cs typeface="Symbol"/>
              </a:rPr>
              <a:t></a:t>
            </a:r>
            <a:r>
              <a:rPr sz="2000" spc="0" dirty="0" smtClean="0">
                <a:latin typeface="Symbol"/>
                <a:cs typeface="Symbol"/>
              </a:rPr>
              <a:t></a:t>
            </a:r>
            <a:r>
              <a:rPr sz="2000" spc="0" dirty="0" smtClean="0">
                <a:latin typeface="Times New Roman"/>
                <a:cs typeface="Times New Roman"/>
              </a:rPr>
              <a:t>  </a:t>
            </a:r>
            <a:r>
              <a:rPr sz="2000" spc="377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Symbol"/>
                <a:cs typeface="Symbol"/>
              </a:rPr>
              <a:t></a:t>
            </a:r>
            <a:r>
              <a:rPr sz="2000" spc="0" dirty="0" smtClean="0">
                <a:latin typeface="Times New Roman"/>
                <a:cs typeface="Times New Roman"/>
              </a:rPr>
              <a:t>   </a:t>
            </a:r>
            <a:r>
              <a:rPr sz="2000" spc="8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Symbol"/>
                <a:cs typeface="Symbol"/>
              </a:rPr>
              <a:t></a:t>
            </a:r>
            <a:r>
              <a:rPr sz="2000" spc="0" dirty="0" smtClean="0">
                <a:latin typeface="Times New Roman"/>
                <a:cs typeface="Times New Roman"/>
              </a:rPr>
              <a:t>   </a:t>
            </a:r>
            <a:r>
              <a:rPr sz="2000" spc="20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Symbol"/>
                <a:cs typeface="Symbol"/>
              </a:rPr>
              <a:t>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034370" y="2325401"/>
            <a:ext cx="655582" cy="3169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65"/>
              </a:lnSpc>
              <a:spcBef>
                <a:spcPts val="123"/>
              </a:spcBef>
            </a:pPr>
            <a:r>
              <a:rPr sz="3000" spc="0" baseline="7246" dirty="0" smtClean="0">
                <a:latin typeface="Times New Roman"/>
                <a:cs typeface="Times New Roman"/>
              </a:rPr>
              <a:t>0  </a:t>
            </a:r>
            <a:r>
              <a:rPr sz="3000" spc="114" baseline="7246" dirty="0" smtClean="0">
                <a:latin typeface="Times New Roman"/>
                <a:cs typeface="Times New Roman"/>
              </a:rPr>
              <a:t> </a:t>
            </a:r>
            <a:r>
              <a:rPr sz="3000" spc="-125" baseline="-1360" dirty="0" smtClean="0">
                <a:latin typeface="Symbol"/>
                <a:cs typeface="Symbol"/>
              </a:rPr>
              <a:t></a:t>
            </a:r>
            <a:r>
              <a:rPr sz="3000" i="1" spc="0" baseline="7246" dirty="0" smtClean="0">
                <a:latin typeface="Times New Roman"/>
                <a:cs typeface="Times New Roman"/>
              </a:rPr>
              <a:t>T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123818" y="2325401"/>
            <a:ext cx="360691" cy="3169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95"/>
              </a:lnSpc>
              <a:spcBef>
                <a:spcPts val="124"/>
              </a:spcBef>
            </a:pPr>
            <a:r>
              <a:rPr sz="3000" spc="64" baseline="-1360" dirty="0" smtClean="0">
                <a:latin typeface="Symbol"/>
                <a:cs typeface="Symbol"/>
              </a:rPr>
              <a:t></a:t>
            </a:r>
            <a:r>
              <a:rPr sz="3000" i="1" spc="0" baseline="8696" dirty="0" smtClean="0">
                <a:latin typeface="Times New Roman"/>
                <a:cs typeface="Times New Roman"/>
              </a:rPr>
              <a:t>R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731591" y="2363042"/>
            <a:ext cx="190108" cy="2792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80"/>
              </a:lnSpc>
              <a:spcBef>
                <a:spcPts val="109"/>
              </a:spcBef>
            </a:pPr>
            <a:r>
              <a:rPr sz="2000" spc="0" dirty="0" smtClean="0">
                <a:latin typeface="Symbol"/>
                <a:cs typeface="Symbol"/>
              </a:rPr>
              <a:t>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531389" y="2363042"/>
            <a:ext cx="190108" cy="2792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80"/>
              </a:lnSpc>
              <a:spcBef>
                <a:spcPts val="109"/>
              </a:spcBef>
            </a:pPr>
            <a:r>
              <a:rPr sz="2000" spc="0" dirty="0" smtClean="0">
                <a:latin typeface="Symbol"/>
                <a:cs typeface="Symbol"/>
              </a:rPr>
              <a:t>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256337" y="2447954"/>
            <a:ext cx="317167" cy="3850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30"/>
              </a:lnSpc>
              <a:spcBef>
                <a:spcPts val="151"/>
              </a:spcBef>
            </a:pPr>
            <a:r>
              <a:rPr sz="3000" spc="100" baseline="19046" dirty="0" smtClean="0">
                <a:latin typeface="Symbol"/>
                <a:cs typeface="Symbol"/>
              </a:rPr>
              <a:t></a:t>
            </a:r>
            <a:r>
              <a:rPr sz="3000" spc="0" baseline="-4081" dirty="0" smtClean="0">
                <a:latin typeface="Symbol"/>
                <a:cs typeface="Symbol"/>
              </a:rPr>
              <a:t>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617245" y="2474339"/>
            <a:ext cx="304455" cy="3586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8079">
              <a:lnSpc>
                <a:spcPts val="1005"/>
              </a:lnSpc>
              <a:spcBef>
                <a:spcPts val="50"/>
              </a:spcBef>
            </a:pPr>
            <a:r>
              <a:rPr sz="1725" spc="0" baseline="-12603" dirty="0" smtClean="0">
                <a:latin typeface="Times New Roman"/>
                <a:cs typeface="Times New Roman"/>
              </a:rPr>
              <a:t>2</a:t>
            </a:r>
            <a:endParaRPr sz="1150">
              <a:latin typeface="Times New Roman"/>
              <a:cs typeface="Times New Roman"/>
            </a:endParaRPr>
          </a:p>
          <a:p>
            <a:pPr marL="127046">
              <a:lnSpc>
                <a:spcPts val="1800"/>
              </a:lnSpc>
              <a:spcBef>
                <a:spcPts val="39"/>
              </a:spcBef>
            </a:pPr>
            <a:r>
              <a:rPr sz="3000" spc="0" baseline="2720" dirty="0" smtClean="0">
                <a:latin typeface="Symbol"/>
                <a:cs typeface="Symbol"/>
              </a:rPr>
              <a:t>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417042" y="2474339"/>
            <a:ext cx="304455" cy="3586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8079">
              <a:lnSpc>
                <a:spcPts val="1005"/>
              </a:lnSpc>
              <a:spcBef>
                <a:spcPts val="50"/>
              </a:spcBef>
            </a:pPr>
            <a:r>
              <a:rPr sz="1725" spc="0" baseline="-12603" dirty="0" smtClean="0">
                <a:latin typeface="Times New Roman"/>
                <a:cs typeface="Times New Roman"/>
              </a:rPr>
              <a:t>2</a:t>
            </a:r>
            <a:endParaRPr sz="1150">
              <a:latin typeface="Times New Roman"/>
              <a:cs typeface="Times New Roman"/>
            </a:endParaRPr>
          </a:p>
          <a:p>
            <a:pPr marL="127046">
              <a:lnSpc>
                <a:spcPts val="1800"/>
              </a:lnSpc>
              <a:spcBef>
                <a:spcPts val="39"/>
              </a:spcBef>
            </a:pPr>
            <a:r>
              <a:rPr sz="3000" spc="0" baseline="2720" dirty="0" smtClean="0">
                <a:latin typeface="Symbol"/>
                <a:cs typeface="Symbol"/>
              </a:rPr>
              <a:t>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917825" y="2510008"/>
            <a:ext cx="204206" cy="2792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80"/>
              </a:lnSpc>
              <a:spcBef>
                <a:spcPts val="109"/>
              </a:spcBef>
            </a:pPr>
            <a:r>
              <a:rPr sz="2000" spc="0" dirty="0" smtClean="0">
                <a:latin typeface="Symbol"/>
                <a:cs typeface="Symbol"/>
              </a:rPr>
              <a:t>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123818" y="2553723"/>
            <a:ext cx="190108" cy="2792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80"/>
              </a:lnSpc>
              <a:spcBef>
                <a:spcPts val="109"/>
              </a:spcBef>
            </a:pPr>
            <a:r>
              <a:rPr sz="2000" spc="0" dirty="0" smtClean="0">
                <a:latin typeface="Symbol"/>
                <a:cs typeface="Symbol"/>
              </a:rPr>
              <a:t>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255415" y="2691551"/>
            <a:ext cx="161911" cy="7343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95"/>
              </a:lnSpc>
              <a:spcBef>
                <a:spcPts val="104"/>
              </a:spcBef>
            </a:pPr>
            <a:r>
              <a:rPr sz="3000" spc="0" baseline="-1360" dirty="0" smtClean="0">
                <a:latin typeface="Symbol"/>
                <a:cs typeface="Symbol"/>
              </a:rPr>
              <a:t></a:t>
            </a:r>
            <a:endParaRPr sz="2000">
              <a:latin typeface="Symbol"/>
              <a:cs typeface="Symbol"/>
            </a:endParaRPr>
          </a:p>
          <a:p>
            <a:pPr marL="12700">
              <a:lnSpc>
                <a:spcPts val="1789"/>
              </a:lnSpc>
            </a:pPr>
            <a:r>
              <a:rPr sz="3000" spc="0" baseline="-2720" dirty="0" smtClean="0">
                <a:latin typeface="Symbol"/>
                <a:cs typeface="Symbol"/>
              </a:rPr>
              <a:t></a:t>
            </a:r>
            <a:endParaRPr sz="2000">
              <a:latin typeface="Symbol"/>
              <a:cs typeface="Symbol"/>
            </a:endParaRPr>
          </a:p>
          <a:p>
            <a:pPr marL="12700">
              <a:lnSpc>
                <a:spcPts val="1875"/>
              </a:lnSpc>
              <a:spcBef>
                <a:spcPts val="4"/>
              </a:spcBef>
            </a:pPr>
            <a:r>
              <a:rPr sz="3000" spc="0" baseline="1360" dirty="0" smtClean="0">
                <a:latin typeface="Symbol"/>
                <a:cs typeface="Symbol"/>
              </a:rPr>
              <a:t>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947138" y="2691551"/>
            <a:ext cx="990426" cy="3850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30"/>
              </a:lnSpc>
              <a:spcBef>
                <a:spcPts val="151"/>
              </a:spcBef>
            </a:pPr>
            <a:r>
              <a:rPr sz="3000" spc="0" baseline="16325" dirty="0" smtClean="0">
                <a:latin typeface="Symbol"/>
                <a:cs typeface="Symbol"/>
              </a:rPr>
              <a:t></a:t>
            </a:r>
            <a:r>
              <a:rPr sz="3000" spc="-158" baseline="17392" dirty="0" smtClean="0">
                <a:latin typeface="Times New Roman"/>
                <a:cs typeface="Times New Roman"/>
              </a:rPr>
              <a:t> </a:t>
            </a:r>
            <a:r>
              <a:rPr sz="3000" spc="-14" baseline="17392" dirty="0" smtClean="0">
                <a:latin typeface="Times New Roman"/>
                <a:cs typeface="Times New Roman"/>
              </a:rPr>
              <a:t>5</a:t>
            </a:r>
            <a:r>
              <a:rPr sz="3000" spc="100" baseline="19046" dirty="0" smtClean="0">
                <a:latin typeface="Symbol"/>
                <a:cs typeface="Symbol"/>
              </a:rPr>
              <a:t></a:t>
            </a:r>
            <a:r>
              <a:rPr sz="3000" spc="-89" baseline="-4081" dirty="0" smtClean="0">
                <a:latin typeface="Symbol"/>
                <a:cs typeface="Symbol"/>
              </a:rPr>
              <a:t></a:t>
            </a:r>
            <a:r>
              <a:rPr sz="3000" i="1" spc="-64" baseline="17392" dirty="0" smtClean="0">
                <a:latin typeface="Times New Roman"/>
                <a:cs typeface="Times New Roman"/>
              </a:rPr>
              <a:t>T</a:t>
            </a:r>
            <a:r>
              <a:rPr sz="1725" spc="0" baseline="5041" dirty="0" smtClean="0">
                <a:latin typeface="Times New Roman"/>
                <a:cs typeface="Times New Roman"/>
              </a:rPr>
              <a:t>3</a:t>
            </a:r>
            <a:r>
              <a:rPr sz="1725" spc="44" baseline="5041" dirty="0" smtClean="0">
                <a:latin typeface="Times New Roman"/>
                <a:cs typeface="Times New Roman"/>
              </a:rPr>
              <a:t> </a:t>
            </a:r>
            <a:r>
              <a:rPr sz="3000" spc="0" baseline="-4081" dirty="0" smtClean="0">
                <a:latin typeface="Symbol"/>
                <a:cs typeface="Symbol"/>
              </a:rPr>
              <a:t>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123818" y="2706784"/>
            <a:ext cx="611259" cy="369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95"/>
              </a:lnSpc>
              <a:spcBef>
                <a:spcPts val="144"/>
              </a:spcBef>
            </a:pPr>
            <a:r>
              <a:rPr sz="3000" spc="100" baseline="-4081" dirty="0" smtClean="0">
                <a:latin typeface="Symbol"/>
                <a:cs typeface="Symbol"/>
              </a:rPr>
              <a:t></a:t>
            </a:r>
            <a:r>
              <a:rPr sz="3000" i="1" spc="-19" baseline="17392" dirty="0" smtClean="0">
                <a:latin typeface="Times New Roman"/>
                <a:cs typeface="Times New Roman"/>
              </a:rPr>
              <a:t>R</a:t>
            </a:r>
            <a:r>
              <a:rPr sz="1725" spc="0" baseline="5041" dirty="0" smtClean="0">
                <a:latin typeface="Times New Roman"/>
                <a:cs typeface="Times New Roman"/>
              </a:rPr>
              <a:t>3</a:t>
            </a:r>
            <a:r>
              <a:rPr sz="1725" spc="48" baseline="5041" dirty="0" smtClean="0">
                <a:latin typeface="Times New Roman"/>
                <a:cs typeface="Times New Roman"/>
              </a:rPr>
              <a:t> </a:t>
            </a:r>
            <a:r>
              <a:rPr sz="3000" spc="0" baseline="-4081" dirty="0" smtClean="0">
                <a:latin typeface="Symbol"/>
                <a:cs typeface="Symbol"/>
              </a:rPr>
              <a:t>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256337" y="2934628"/>
            <a:ext cx="161911" cy="2792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80"/>
              </a:lnSpc>
              <a:spcBef>
                <a:spcPts val="109"/>
              </a:spcBef>
            </a:pPr>
            <a:r>
              <a:rPr sz="2000" spc="0" dirty="0" smtClean="0">
                <a:latin typeface="Symbol"/>
                <a:cs typeface="Symbol"/>
              </a:rPr>
              <a:t>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367531" y="3040392"/>
            <a:ext cx="1271269" cy="3870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30"/>
              </a:lnSpc>
              <a:spcBef>
                <a:spcPts val="151"/>
              </a:spcBef>
            </a:pPr>
            <a:r>
              <a:rPr sz="3000" spc="-994" baseline="19046" dirty="0" smtClean="0">
                <a:latin typeface="Symbol"/>
                <a:cs typeface="Symbol"/>
              </a:rPr>
              <a:t></a:t>
            </a:r>
            <a:r>
              <a:rPr sz="3000" spc="-125" baseline="-4081" dirty="0" smtClean="0">
                <a:latin typeface="Symbol"/>
                <a:cs typeface="Symbol"/>
              </a:rPr>
              <a:t></a:t>
            </a:r>
            <a:r>
              <a:rPr sz="3000" i="1" spc="0" baseline="10145" dirty="0" smtClean="0">
                <a:latin typeface="Times New Roman"/>
                <a:cs typeface="Times New Roman"/>
              </a:rPr>
              <a:t>T</a:t>
            </a:r>
            <a:r>
              <a:rPr sz="3000" i="1" spc="370" baseline="10145" dirty="0" smtClean="0">
                <a:latin typeface="Times New Roman"/>
                <a:cs typeface="Times New Roman"/>
              </a:rPr>
              <a:t> </a:t>
            </a:r>
            <a:r>
              <a:rPr sz="3000" spc="-994" baseline="19046" dirty="0" smtClean="0">
                <a:latin typeface="Symbol"/>
                <a:cs typeface="Symbol"/>
              </a:rPr>
              <a:t></a:t>
            </a:r>
            <a:r>
              <a:rPr sz="3000" spc="0" baseline="-4081" dirty="0" smtClean="0">
                <a:latin typeface="Symbol"/>
                <a:cs typeface="Symbol"/>
              </a:rPr>
              <a:t></a:t>
            </a:r>
            <a:r>
              <a:rPr sz="3000" spc="0" baseline="-4348" dirty="0" smtClean="0">
                <a:latin typeface="Times New Roman"/>
                <a:cs typeface="Times New Roman"/>
              </a:rPr>
              <a:t>   </a:t>
            </a:r>
            <a:r>
              <a:rPr sz="3000" spc="89" baseline="-4348" dirty="0" smtClean="0">
                <a:latin typeface="Times New Roman"/>
                <a:cs typeface="Times New Roman"/>
              </a:rPr>
              <a:t> </a:t>
            </a:r>
            <a:r>
              <a:rPr sz="3000" spc="-994" baseline="19046" dirty="0" smtClean="0">
                <a:latin typeface="Symbol"/>
                <a:cs typeface="Symbol"/>
              </a:rPr>
              <a:t></a:t>
            </a:r>
            <a:r>
              <a:rPr sz="3000" spc="64" baseline="-4081" dirty="0" smtClean="0">
                <a:latin typeface="Symbol"/>
                <a:cs typeface="Symbol"/>
              </a:rPr>
              <a:t></a:t>
            </a:r>
            <a:r>
              <a:rPr sz="3000" i="1" spc="0" baseline="10145" dirty="0" smtClean="0">
                <a:latin typeface="Times New Roman"/>
                <a:cs typeface="Times New Roman"/>
              </a:rPr>
              <a:t>R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034370" y="3089704"/>
            <a:ext cx="191646" cy="2792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2000" spc="0" dirty="0" smtClean="0">
                <a:latin typeface="Times New Roman"/>
                <a:cs typeface="Times New Roman"/>
              </a:rPr>
              <a:t>5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256337" y="3146674"/>
            <a:ext cx="498980" cy="2792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85"/>
              </a:lnSpc>
              <a:spcBef>
                <a:spcPts val="109"/>
              </a:spcBef>
            </a:pPr>
            <a:r>
              <a:rPr sz="2000" spc="0" dirty="0" smtClean="0">
                <a:latin typeface="Symbol"/>
                <a:cs typeface="Symbol"/>
              </a:rPr>
              <a:t></a:t>
            </a:r>
            <a:r>
              <a:rPr sz="2000" spc="0" dirty="0" smtClean="0">
                <a:latin typeface="Times New Roman"/>
                <a:cs typeface="Times New Roman"/>
              </a:rPr>
              <a:t>   </a:t>
            </a:r>
            <a:r>
              <a:rPr sz="2000" spc="72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4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417042" y="3236621"/>
            <a:ext cx="122156" cy="173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85"/>
              </a:lnSpc>
              <a:spcBef>
                <a:spcPts val="64"/>
              </a:spcBef>
            </a:pPr>
            <a:r>
              <a:rPr sz="1150" spc="0" dirty="0" smtClean="0">
                <a:latin typeface="Times New Roman"/>
                <a:cs typeface="Times New Roman"/>
              </a:rPr>
              <a:t>4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74293" y="3826020"/>
            <a:ext cx="7126972" cy="15353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1018">
              <a:lnSpc>
                <a:spcPts val="2155"/>
              </a:lnSpc>
              <a:spcBef>
                <a:spcPts val="107"/>
              </a:spcBef>
            </a:pPr>
            <a:r>
              <a:rPr sz="2000" spc="-4" dirty="0" smtClean="0">
                <a:latin typeface="Arial Narrow"/>
                <a:cs typeface="Arial Narrow"/>
              </a:rPr>
              <a:t>4</a:t>
            </a:r>
            <a:r>
              <a:rPr sz="2000" spc="0" dirty="0" smtClean="0">
                <a:latin typeface="Arial Narrow"/>
                <a:cs typeface="Arial Narrow"/>
              </a:rPr>
              <a:t>.</a:t>
            </a:r>
            <a:r>
              <a:rPr sz="2000" spc="-25" dirty="0" smtClean="0">
                <a:latin typeface="Arial Narrow"/>
                <a:cs typeface="Arial Narrow"/>
              </a:rPr>
              <a:t> </a:t>
            </a:r>
            <a:r>
              <a:rPr sz="2000" spc="-29" dirty="0" smtClean="0">
                <a:latin typeface="Arial Narrow"/>
                <a:cs typeface="Arial Narrow"/>
              </a:rPr>
              <a:t>W</a:t>
            </a:r>
            <a:r>
              <a:rPr sz="2000" spc="0" dirty="0" smtClean="0">
                <a:latin typeface="Arial Narrow"/>
                <a:cs typeface="Arial Narrow"/>
              </a:rPr>
              <a:t>rite</a:t>
            </a:r>
            <a:r>
              <a:rPr sz="2000" spc="-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</a:t>
            </a:r>
            <a:r>
              <a:rPr sz="2000" spc="-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e</a:t>
            </a:r>
            <a:r>
              <a:rPr sz="2000" spc="-9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em</a:t>
            </a:r>
            <a:r>
              <a:rPr sz="2000" spc="-9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nt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-4" dirty="0" smtClean="0">
                <a:latin typeface="Arial Narrow"/>
                <a:cs typeface="Arial Narrow"/>
              </a:rPr>
              <a:t>hea</a:t>
            </a:r>
            <a:r>
              <a:rPr sz="2000" spc="0" dirty="0" smtClean="0">
                <a:latin typeface="Arial Narrow"/>
                <a:cs typeface="Arial Narrow"/>
              </a:rPr>
              <a:t>t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rate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-4" dirty="0" smtClean="0">
                <a:latin typeface="Arial Narrow"/>
                <a:cs typeface="Arial Narrow"/>
              </a:rPr>
              <a:t>v</a:t>
            </a:r>
            <a:r>
              <a:rPr sz="2000" spc="0" dirty="0" smtClean="0">
                <a:latin typeface="Arial Narrow"/>
                <a:cs typeface="Arial Narrow"/>
              </a:rPr>
              <a:t>e</a:t>
            </a:r>
            <a:r>
              <a:rPr sz="2000" spc="-9" dirty="0" smtClean="0">
                <a:latin typeface="Arial Narrow"/>
                <a:cs typeface="Arial Narrow"/>
              </a:rPr>
              <a:t>c</a:t>
            </a:r>
            <a:r>
              <a:rPr sz="2000" spc="0" dirty="0" smtClean="0">
                <a:latin typeface="Arial Narrow"/>
                <a:cs typeface="Arial Narrow"/>
              </a:rPr>
              <a:t>tor</a:t>
            </a:r>
            <a:endParaRPr sz="2000">
              <a:latin typeface="Arial Narrow"/>
              <a:cs typeface="Arial Narrow"/>
            </a:endParaRPr>
          </a:p>
          <a:p>
            <a:pPr marL="25196">
              <a:lnSpc>
                <a:spcPts val="2319"/>
              </a:lnSpc>
              <a:spcBef>
                <a:spcPts val="1049"/>
              </a:spcBef>
            </a:pPr>
            <a:r>
              <a:rPr sz="2000" spc="0" dirty="0" smtClean="0">
                <a:latin typeface="Arial Narrow"/>
                <a:cs typeface="Arial Narrow"/>
              </a:rPr>
              <a:t>S</a:t>
            </a:r>
            <a:r>
              <a:rPr sz="2000" spc="-9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n</a:t>
            </a:r>
            <a:r>
              <a:rPr sz="2000" spc="-9" dirty="0" smtClean="0">
                <a:latin typeface="Arial Narrow"/>
                <a:cs typeface="Arial Narrow"/>
              </a:rPr>
              <a:t>c</a:t>
            </a:r>
            <a:r>
              <a:rPr sz="2000" spc="0" dirty="0" smtClean="0">
                <a:latin typeface="Arial Narrow"/>
                <a:cs typeface="Arial Narrow"/>
              </a:rPr>
              <a:t>e th</a:t>
            </a:r>
            <a:r>
              <a:rPr sz="2000" spc="-9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re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is NO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i</a:t>
            </a:r>
            <a:r>
              <a:rPr sz="2000" spc="-4" dirty="0" smtClean="0">
                <a:latin typeface="Arial Narrow"/>
                <a:cs typeface="Arial Narrow"/>
              </a:rPr>
              <a:t>n</a:t>
            </a:r>
            <a:r>
              <a:rPr sz="2000" spc="0" dirty="0" smtClean="0">
                <a:latin typeface="Arial Narrow"/>
                <a:cs typeface="Arial Narrow"/>
              </a:rPr>
              <a:t>ternal</a:t>
            </a:r>
            <a:r>
              <a:rPr sz="2000" spc="-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he</a:t>
            </a:r>
            <a:r>
              <a:rPr sz="2000" spc="-4" dirty="0" smtClean="0">
                <a:latin typeface="Arial Narrow"/>
                <a:cs typeface="Arial Narrow"/>
              </a:rPr>
              <a:t>a</a:t>
            </a:r>
            <a:r>
              <a:rPr sz="2000" spc="0" dirty="0" smtClean="0">
                <a:latin typeface="Arial Narrow"/>
                <a:cs typeface="Arial Narrow"/>
              </a:rPr>
              <a:t>t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gen</a:t>
            </a:r>
            <a:r>
              <a:rPr sz="2000" spc="-9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ratio</a:t>
            </a:r>
            <a:r>
              <a:rPr sz="2000" spc="-4" dirty="0" smtClean="0">
                <a:latin typeface="Arial Narrow"/>
                <a:cs typeface="Arial Narrow"/>
              </a:rPr>
              <a:t>n</a:t>
            </a:r>
            <a:r>
              <a:rPr sz="2000" spc="0" dirty="0" smtClean="0">
                <a:latin typeface="Arial Narrow"/>
                <a:cs typeface="Arial Narrow"/>
              </a:rPr>
              <a:t>,</a:t>
            </a:r>
            <a:r>
              <a:rPr sz="2000" spc="-4" dirty="0" smtClean="0">
                <a:latin typeface="Arial Narrow"/>
                <a:cs typeface="Arial Narrow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Q</a:t>
            </a:r>
            <a:r>
              <a:rPr sz="2000" i="1" spc="-50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in</a:t>
            </a:r>
            <a:r>
              <a:rPr sz="2000" spc="-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wal</a:t>
            </a:r>
            <a:r>
              <a:rPr sz="2000" spc="-9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,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heat</a:t>
            </a:r>
            <a:r>
              <a:rPr sz="2000" spc="-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rate</a:t>
            </a:r>
            <a:r>
              <a:rPr sz="2000" spc="-2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v</a:t>
            </a:r>
            <a:r>
              <a:rPr sz="2000" spc="-9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c</a:t>
            </a:r>
            <a:r>
              <a:rPr sz="2000" spc="-4" dirty="0" smtClean="0">
                <a:latin typeface="Arial Narrow"/>
                <a:cs typeface="Arial Narrow"/>
              </a:rPr>
              <a:t>t</a:t>
            </a:r>
            <a:r>
              <a:rPr sz="2000" spc="0" dirty="0" smtClean="0">
                <a:latin typeface="Arial Narrow"/>
                <a:cs typeface="Arial Narrow"/>
              </a:rPr>
              <a:t>or </a:t>
            </a:r>
            <a:endParaRPr sz="2000">
              <a:latin typeface="Arial Narrow"/>
              <a:cs typeface="Arial Narrow"/>
            </a:endParaRPr>
          </a:p>
          <a:p>
            <a:pPr marL="25196">
              <a:lnSpc>
                <a:spcPts val="2294"/>
              </a:lnSpc>
              <a:spcBef>
                <a:spcPts val="118"/>
              </a:spcBef>
            </a:pPr>
            <a:r>
              <a:rPr sz="2000" spc="0" dirty="0" smtClean="0">
                <a:latin typeface="Arial Narrow"/>
                <a:cs typeface="Arial Narrow"/>
              </a:rPr>
              <a:t>for</a:t>
            </a:r>
            <a:r>
              <a:rPr sz="2000" spc="-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a</a:t>
            </a:r>
            <a:r>
              <a:rPr sz="2000" spc="-4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l </a:t>
            </a:r>
            <a:r>
              <a:rPr sz="2000" spc="-9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l</a:t>
            </a:r>
            <a:r>
              <a:rPr sz="2000" spc="-4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ments</a:t>
            </a:r>
            <a:r>
              <a:rPr sz="2000" spc="-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are</a:t>
            </a:r>
            <a:endParaRPr sz="2000">
              <a:latin typeface="Arial Narrow"/>
              <a:cs typeface="Arial Narrow"/>
            </a:endParaRPr>
          </a:p>
          <a:p>
            <a:pPr marL="3944509" marR="2668317" algn="ctr">
              <a:lnSpc>
                <a:spcPts val="2756"/>
              </a:lnSpc>
              <a:spcBef>
                <a:spcPts val="1291"/>
              </a:spcBef>
            </a:pPr>
            <a:r>
              <a:rPr sz="2250" dirty="0" smtClean="0">
                <a:latin typeface="Symbol"/>
                <a:cs typeface="Symbol"/>
              </a:rPr>
              <a:t></a:t>
            </a:r>
            <a:r>
              <a:rPr sz="3375" spc="59" baseline="3865" dirty="0" smtClean="0">
                <a:latin typeface="Times New Roman"/>
                <a:cs typeface="Times New Roman"/>
              </a:rPr>
              <a:t>0</a:t>
            </a:r>
            <a:r>
              <a:rPr sz="2250" spc="0" dirty="0" smtClean="0">
                <a:latin typeface="Symbol"/>
                <a:cs typeface="Symbol"/>
              </a:rPr>
              <a:t></a:t>
            </a:r>
            <a:endParaRPr sz="2250">
              <a:latin typeface="Symbol"/>
              <a:cs typeface="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496693" y="5131429"/>
            <a:ext cx="298065" cy="4869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35"/>
              </a:lnSpc>
              <a:spcBef>
                <a:spcPts val="191"/>
              </a:spcBef>
            </a:pPr>
            <a:r>
              <a:rPr sz="3550" spc="-164" dirty="0" smtClean="0">
                <a:latin typeface="Symbol"/>
                <a:cs typeface="Symbol"/>
              </a:rPr>
              <a:t></a:t>
            </a:r>
            <a:r>
              <a:rPr sz="1950" spc="0" baseline="84734" dirty="0" smtClean="0">
                <a:latin typeface="Times New Roman"/>
                <a:cs typeface="Times New Roman"/>
              </a:rPr>
              <a:t>1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338742" y="5131429"/>
            <a:ext cx="316461" cy="4869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35"/>
              </a:lnSpc>
              <a:spcBef>
                <a:spcPts val="191"/>
              </a:spcBef>
            </a:pPr>
            <a:r>
              <a:rPr sz="3550" spc="-19" dirty="0" smtClean="0">
                <a:latin typeface="Symbol"/>
                <a:cs typeface="Symbol"/>
              </a:rPr>
              <a:t></a:t>
            </a:r>
            <a:r>
              <a:rPr sz="1950" spc="0" baseline="84734" dirty="0" smtClean="0">
                <a:latin typeface="Times New Roman"/>
                <a:cs typeface="Times New Roman"/>
              </a:rPr>
              <a:t>2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212040" y="5131429"/>
            <a:ext cx="311120" cy="4869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35"/>
              </a:lnSpc>
              <a:spcBef>
                <a:spcPts val="191"/>
              </a:spcBef>
            </a:pPr>
            <a:r>
              <a:rPr sz="3550" spc="-59" dirty="0" smtClean="0">
                <a:latin typeface="Symbol"/>
                <a:cs typeface="Symbol"/>
              </a:rPr>
              <a:t></a:t>
            </a:r>
            <a:r>
              <a:rPr sz="1950" spc="0" baseline="84734" dirty="0" smtClean="0">
                <a:latin typeface="Times New Roman"/>
                <a:cs typeface="Times New Roman"/>
              </a:rPr>
              <a:t>3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140210" y="5138263"/>
            <a:ext cx="232334" cy="4801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79"/>
              </a:lnSpc>
              <a:spcBef>
                <a:spcPts val="189"/>
              </a:spcBef>
            </a:pPr>
            <a:r>
              <a:rPr sz="3550" spc="0" dirty="0" smtClean="0">
                <a:latin typeface="Symbol"/>
                <a:cs typeface="Symbol"/>
              </a:rPr>
              <a:t></a:t>
            </a:r>
            <a:endParaRPr sz="355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982257" y="5138263"/>
            <a:ext cx="232334" cy="4801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79"/>
              </a:lnSpc>
              <a:spcBef>
                <a:spcPts val="189"/>
              </a:spcBef>
            </a:pPr>
            <a:r>
              <a:rPr sz="3550" spc="0" dirty="0" smtClean="0">
                <a:latin typeface="Symbol"/>
                <a:cs typeface="Symbol"/>
              </a:rPr>
              <a:t></a:t>
            </a:r>
            <a:endParaRPr sz="355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56125" y="5138263"/>
            <a:ext cx="232334" cy="4801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79"/>
              </a:lnSpc>
              <a:spcBef>
                <a:spcPts val="189"/>
              </a:spcBef>
            </a:pPr>
            <a:r>
              <a:rPr sz="3550" spc="0" dirty="0" smtClean="0">
                <a:latin typeface="Symbol"/>
                <a:cs typeface="Symbol"/>
              </a:rPr>
              <a:t></a:t>
            </a:r>
            <a:endParaRPr sz="355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80856" y="5239443"/>
            <a:ext cx="616447" cy="3674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35"/>
              </a:lnSpc>
              <a:spcBef>
                <a:spcPts val="141"/>
              </a:spcBef>
            </a:pPr>
            <a:r>
              <a:rPr sz="3375" spc="0" baseline="7255" dirty="0" smtClean="0">
                <a:latin typeface="Symbol"/>
                <a:cs typeface="Symbol"/>
              </a:rPr>
              <a:t></a:t>
            </a:r>
            <a:r>
              <a:rPr sz="3375" spc="0" baseline="7730" dirty="0" smtClean="0">
                <a:latin typeface="Times New Roman"/>
                <a:cs typeface="Times New Roman"/>
              </a:rPr>
              <a:t> </a:t>
            </a:r>
            <a:r>
              <a:rPr sz="3375" spc="284" baseline="7730" dirty="0" smtClean="0">
                <a:latin typeface="Times New Roman"/>
                <a:cs typeface="Times New Roman"/>
              </a:rPr>
              <a:t> </a:t>
            </a:r>
            <a:r>
              <a:rPr sz="3375" i="1" spc="-269" baseline="7730" dirty="0" smtClean="0">
                <a:latin typeface="Times New Roman"/>
                <a:cs typeface="Times New Roman"/>
              </a:rPr>
              <a:t>r</a:t>
            </a:r>
            <a:r>
              <a:rPr sz="1950" i="1" spc="0" baseline="-11149" dirty="0" smtClean="0">
                <a:latin typeface="Times New Roman"/>
                <a:cs typeface="Times New Roman"/>
              </a:rPr>
              <a:t>Q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53764" y="5239443"/>
            <a:ext cx="616618" cy="3674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35"/>
              </a:lnSpc>
              <a:spcBef>
                <a:spcPts val="141"/>
              </a:spcBef>
            </a:pPr>
            <a:r>
              <a:rPr sz="3375" spc="0" baseline="7255" dirty="0" smtClean="0">
                <a:latin typeface="Symbol"/>
                <a:cs typeface="Symbol"/>
              </a:rPr>
              <a:t></a:t>
            </a:r>
            <a:r>
              <a:rPr sz="3375" spc="0" baseline="7730" dirty="0" smtClean="0">
                <a:latin typeface="Times New Roman"/>
                <a:cs typeface="Times New Roman"/>
              </a:rPr>
              <a:t> </a:t>
            </a:r>
            <a:r>
              <a:rPr sz="3375" spc="284" baseline="7730" dirty="0" smtClean="0">
                <a:latin typeface="Times New Roman"/>
                <a:cs typeface="Times New Roman"/>
              </a:rPr>
              <a:t> </a:t>
            </a:r>
            <a:r>
              <a:rPr sz="3375" i="1" spc="-269" baseline="7730" dirty="0" smtClean="0">
                <a:latin typeface="Times New Roman"/>
                <a:cs typeface="Times New Roman"/>
              </a:rPr>
              <a:t>r</a:t>
            </a:r>
            <a:r>
              <a:rPr sz="1950" i="1" spc="0" baseline="-11149" dirty="0" smtClean="0">
                <a:latin typeface="Times New Roman"/>
                <a:cs typeface="Times New Roman"/>
              </a:rPr>
              <a:t>Q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16422" y="5239443"/>
            <a:ext cx="229140" cy="3119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45"/>
              </a:lnSpc>
              <a:spcBef>
                <a:spcPts val="122"/>
              </a:spcBef>
            </a:pPr>
            <a:r>
              <a:rPr sz="2250" spc="0" dirty="0" smtClean="0">
                <a:latin typeface="Symbol"/>
                <a:cs typeface="Symbol"/>
              </a:rPr>
              <a:t></a:t>
            </a:r>
            <a:endParaRPr sz="2250">
              <a:latin typeface="Symbol"/>
              <a:cs typeface="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76211" y="5244019"/>
            <a:ext cx="278570" cy="3628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95"/>
              </a:lnSpc>
              <a:spcBef>
                <a:spcPts val="139"/>
              </a:spcBef>
            </a:pPr>
            <a:r>
              <a:rPr sz="3375" i="1" spc="-275" baseline="7730" dirty="0" smtClean="0">
                <a:latin typeface="Times New Roman"/>
                <a:cs typeface="Times New Roman"/>
              </a:rPr>
              <a:t>r</a:t>
            </a:r>
            <a:r>
              <a:rPr sz="1950" i="1" spc="0" baseline="-11149" dirty="0" smtClean="0">
                <a:latin typeface="Times New Roman"/>
                <a:cs typeface="Times New Roman"/>
              </a:rPr>
              <a:t>Q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41524" y="5288782"/>
            <a:ext cx="537977" cy="4872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90"/>
              </a:lnSpc>
              <a:spcBef>
                <a:spcPts val="189"/>
              </a:spcBef>
            </a:pPr>
            <a:r>
              <a:rPr sz="3375" baseline="26604" dirty="0" smtClean="0">
                <a:latin typeface="Symbol"/>
                <a:cs typeface="Symbol"/>
              </a:rPr>
              <a:t></a:t>
            </a:r>
            <a:r>
              <a:rPr sz="3375" spc="59" baseline="-6441" dirty="0" smtClean="0">
                <a:latin typeface="Times New Roman"/>
                <a:cs typeface="Times New Roman"/>
              </a:rPr>
              <a:t>0</a:t>
            </a:r>
            <a:r>
              <a:rPr sz="3375" spc="0" baseline="26604" dirty="0" smtClean="0">
                <a:latin typeface="Symbol"/>
                <a:cs typeface="Symbol"/>
              </a:rPr>
              <a:t></a:t>
            </a:r>
            <a:endParaRPr sz="2250">
              <a:latin typeface="Symbol"/>
              <a:cs typeface="Symbo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741524" y="5528132"/>
            <a:ext cx="511683" cy="3119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45"/>
              </a:lnSpc>
              <a:spcBef>
                <a:spcPts val="122"/>
              </a:spcBef>
            </a:pPr>
            <a:r>
              <a:rPr sz="2250" spc="0" dirty="0" smtClean="0">
                <a:latin typeface="Symbol"/>
                <a:cs typeface="Symbol"/>
              </a:rPr>
              <a:t></a:t>
            </a:r>
            <a:r>
              <a:rPr sz="2250" spc="0" dirty="0" smtClean="0">
                <a:latin typeface="Times New Roman"/>
                <a:cs typeface="Times New Roman"/>
              </a:rPr>
              <a:t> </a:t>
            </a:r>
            <a:r>
              <a:rPr sz="2250" spc="112" dirty="0" smtClean="0">
                <a:latin typeface="Times New Roman"/>
                <a:cs typeface="Times New Roman"/>
              </a:rPr>
              <a:t> </a:t>
            </a:r>
            <a:r>
              <a:rPr sz="2250" spc="0" dirty="0" smtClean="0">
                <a:latin typeface="Symbol"/>
                <a:cs typeface="Symbol"/>
              </a:rPr>
              <a:t></a:t>
            </a:r>
            <a:endParaRPr sz="225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object 51"/>
          <p:cNvSpPr/>
          <p:nvPr/>
        </p:nvSpPr>
        <p:spPr>
          <a:xfrm>
            <a:off x="1722501" y="5524500"/>
            <a:ext cx="6189599" cy="0"/>
          </a:xfrm>
          <a:custGeom>
            <a:avLst/>
            <a:gdLst/>
            <a:ahLst/>
            <a:cxnLst/>
            <a:rect l="l" t="t" r="r" b="b"/>
            <a:pathLst>
              <a:path w="6189599">
                <a:moveTo>
                  <a:pt x="0" y="0"/>
                </a:moveTo>
                <a:lnTo>
                  <a:pt x="6189599" y="0"/>
                </a:lnTo>
              </a:path>
            </a:pathLst>
          </a:custGeom>
          <a:ln w="28575">
            <a:solidFill>
              <a:srgbClr val="CC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186301" y="4014724"/>
            <a:ext cx="0" cy="1724088"/>
          </a:xfrm>
          <a:custGeom>
            <a:avLst/>
            <a:gdLst/>
            <a:ahLst/>
            <a:cxnLst/>
            <a:rect l="l" t="t" r="r" b="b"/>
            <a:pathLst>
              <a:path h="1724088">
                <a:moveTo>
                  <a:pt x="0" y="0"/>
                </a:moveTo>
                <a:lnTo>
                  <a:pt x="0" y="1724088"/>
                </a:lnTo>
              </a:path>
            </a:pathLst>
          </a:custGeom>
          <a:ln w="28575">
            <a:solidFill>
              <a:srgbClr val="CC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556666" y="260786"/>
            <a:ext cx="4483497" cy="7230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8582">
              <a:lnSpc>
                <a:spcPts val="1939"/>
              </a:lnSpc>
              <a:spcBef>
                <a:spcPts val="97"/>
              </a:spcBef>
            </a:pPr>
            <a:endParaRPr sz="1800" dirty="0">
              <a:latin typeface="Arial"/>
              <a:cs typeface="Arial"/>
            </a:endParaRPr>
          </a:p>
          <a:p>
            <a:pPr marL="131876">
              <a:lnSpc>
                <a:spcPct val="95825"/>
              </a:lnSpc>
              <a:spcBef>
                <a:spcPts val="1290"/>
              </a:spcBef>
            </a:pPr>
            <a:r>
              <a:rPr sz="2000" spc="0" dirty="0" smtClean="0">
                <a:latin typeface="Arial Narrow"/>
                <a:cs typeface="Arial Narrow"/>
              </a:rPr>
              <a:t>5.</a:t>
            </a:r>
            <a:r>
              <a:rPr sz="2000" spc="430" dirty="0" smtClean="0">
                <a:latin typeface="Arial Narrow"/>
                <a:cs typeface="Arial Narrow"/>
              </a:rPr>
              <a:t> </a:t>
            </a:r>
            <a:r>
              <a:rPr sz="2000" spc="-29" dirty="0" smtClean="0">
                <a:latin typeface="Arial Narrow"/>
                <a:cs typeface="Arial Narrow"/>
              </a:rPr>
              <a:t>W</a:t>
            </a:r>
            <a:r>
              <a:rPr sz="2000" spc="0" dirty="0" smtClean="0">
                <a:latin typeface="Arial Narrow"/>
                <a:cs typeface="Arial Narrow"/>
              </a:rPr>
              <a:t>rite</a:t>
            </a:r>
            <a:r>
              <a:rPr sz="2000" spc="-25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gl</a:t>
            </a:r>
            <a:r>
              <a:rPr sz="2000" i="1" spc="4" dirty="0" smtClean="0">
                <a:latin typeface="Times New Roman"/>
                <a:cs typeface="Times New Roman"/>
              </a:rPr>
              <a:t>o</a:t>
            </a:r>
            <a:r>
              <a:rPr sz="2000" i="1" spc="0" dirty="0" smtClean="0">
                <a:latin typeface="Times New Roman"/>
                <a:cs typeface="Times New Roman"/>
              </a:rPr>
              <a:t>b</a:t>
            </a:r>
            <a:r>
              <a:rPr sz="2000" i="1" spc="9" dirty="0" smtClean="0">
                <a:latin typeface="Times New Roman"/>
                <a:cs typeface="Times New Roman"/>
              </a:rPr>
              <a:t>a</a:t>
            </a:r>
            <a:r>
              <a:rPr sz="2000" i="1" spc="0" dirty="0" smtClean="0">
                <a:latin typeface="Times New Roman"/>
                <a:cs typeface="Times New Roman"/>
              </a:rPr>
              <a:t>l</a:t>
            </a:r>
            <a:r>
              <a:rPr sz="2000" i="1" spc="-2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s</a:t>
            </a:r>
            <a:r>
              <a:rPr sz="2000" spc="-14" dirty="0" smtClean="0">
                <a:latin typeface="Arial Narrow"/>
                <a:cs typeface="Arial Narrow"/>
              </a:rPr>
              <a:t>y</a:t>
            </a:r>
            <a:r>
              <a:rPr sz="2000" spc="0" dirty="0" smtClean="0">
                <a:latin typeface="Arial Narrow"/>
                <a:cs typeface="Arial Narrow"/>
              </a:rPr>
              <a:t>s</a:t>
            </a:r>
            <a:r>
              <a:rPr sz="2000" spc="-4" dirty="0" smtClean="0">
                <a:latin typeface="Arial Narrow"/>
                <a:cs typeface="Arial Narrow"/>
              </a:rPr>
              <a:t>t</a:t>
            </a:r>
            <a:r>
              <a:rPr sz="2000" spc="0" dirty="0" smtClean="0">
                <a:latin typeface="Arial Narrow"/>
                <a:cs typeface="Arial Narrow"/>
              </a:rPr>
              <a:t>em</a:t>
            </a:r>
            <a:r>
              <a:rPr sz="2000" spc="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of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l</a:t>
            </a:r>
            <a:r>
              <a:rPr sz="2000" spc="-9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near eq</a:t>
            </a:r>
            <a:r>
              <a:rPr sz="2000" spc="-4" dirty="0" smtClean="0">
                <a:latin typeface="Arial Narrow"/>
                <a:cs typeface="Arial Narrow"/>
              </a:rPr>
              <a:t>u</a:t>
            </a:r>
            <a:r>
              <a:rPr sz="2000" spc="0" dirty="0" smtClean="0">
                <a:latin typeface="Arial Narrow"/>
                <a:cs typeface="Arial Narrow"/>
              </a:rPr>
              <a:t>at</a:t>
            </a:r>
            <a:r>
              <a:rPr sz="2000" spc="-9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ons</a:t>
            </a:r>
            <a:endParaRPr sz="2000" dirty="0">
              <a:latin typeface="Arial Narrow"/>
              <a:cs typeface="Arial Narrow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063262" y="1221784"/>
            <a:ext cx="350113" cy="14876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9126">
              <a:lnSpc>
                <a:spcPts val="2260"/>
              </a:lnSpc>
              <a:spcBef>
                <a:spcPts val="113"/>
              </a:spcBef>
            </a:pPr>
            <a:r>
              <a:rPr sz="2050" spc="-19" dirty="0" smtClean="0">
                <a:latin typeface="Symbol"/>
                <a:cs typeface="Symbol"/>
              </a:rPr>
              <a:t></a:t>
            </a:r>
            <a:r>
              <a:rPr sz="2050" spc="0" dirty="0" smtClean="0">
                <a:latin typeface="Times New Roman"/>
                <a:cs typeface="Times New Roman"/>
              </a:rPr>
              <a:t>1</a:t>
            </a:r>
            <a:endParaRPr sz="2050">
              <a:latin typeface="Times New Roman"/>
              <a:cs typeface="Times New Roman"/>
            </a:endParaRPr>
          </a:p>
          <a:p>
            <a:pPr marL="47794" marR="103431" algn="ctr">
              <a:lnSpc>
                <a:spcPct val="95825"/>
              </a:lnSpc>
              <a:spcBef>
                <a:spcPts val="652"/>
              </a:spcBef>
            </a:pPr>
            <a:r>
              <a:rPr sz="2050" spc="0" dirty="0" smtClean="0">
                <a:latin typeface="Times New Roman"/>
                <a:cs typeface="Times New Roman"/>
              </a:rPr>
              <a:t>4</a:t>
            </a:r>
            <a:endParaRPr sz="2050">
              <a:latin typeface="Times New Roman"/>
              <a:cs typeface="Times New Roman"/>
            </a:endParaRPr>
          </a:p>
          <a:p>
            <a:pPr marR="26062" algn="ctr">
              <a:lnSpc>
                <a:spcPct val="102091"/>
              </a:lnSpc>
              <a:spcBef>
                <a:spcPts val="629"/>
              </a:spcBef>
            </a:pPr>
            <a:r>
              <a:rPr sz="2050" spc="-14" dirty="0" smtClean="0">
                <a:latin typeface="Symbol"/>
                <a:cs typeface="Symbol"/>
              </a:rPr>
              <a:t></a:t>
            </a:r>
            <a:r>
              <a:rPr sz="2050" spc="0" dirty="0" smtClean="0">
                <a:latin typeface="Times New Roman"/>
                <a:cs typeface="Times New Roman"/>
              </a:rPr>
              <a:t>3</a:t>
            </a:r>
            <a:endParaRPr sz="2050">
              <a:latin typeface="Times New Roman"/>
              <a:cs typeface="Times New Roman"/>
            </a:endParaRPr>
          </a:p>
          <a:p>
            <a:pPr marL="46202" marR="105023" algn="ctr">
              <a:lnSpc>
                <a:spcPct val="95825"/>
              </a:lnSpc>
              <a:spcBef>
                <a:spcPts val="765"/>
              </a:spcBef>
            </a:pPr>
            <a:r>
              <a:rPr sz="2050" spc="0" dirty="0" smtClean="0">
                <a:latin typeface="Times New Roman"/>
                <a:cs typeface="Times New Roman"/>
              </a:rPr>
              <a:t>0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383866" y="1223365"/>
            <a:ext cx="719621" cy="5620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85"/>
              </a:lnSpc>
              <a:spcBef>
                <a:spcPts val="119"/>
              </a:spcBef>
            </a:pPr>
            <a:r>
              <a:rPr sz="3075" spc="0" baseline="-1327" dirty="0" smtClean="0">
                <a:latin typeface="Symbol"/>
                <a:cs typeface="Symbol"/>
              </a:rPr>
              <a:t></a:t>
            </a:r>
            <a:r>
              <a:rPr sz="3075" spc="-156" baseline="-1414" dirty="0" smtClean="0">
                <a:latin typeface="Times New Roman"/>
                <a:cs typeface="Times New Roman"/>
              </a:rPr>
              <a:t> </a:t>
            </a:r>
            <a:r>
              <a:rPr sz="2050" spc="29" dirty="0" smtClean="0">
                <a:latin typeface="Symbol"/>
                <a:cs typeface="Symbol"/>
              </a:rPr>
              <a:t></a:t>
            </a:r>
            <a:r>
              <a:rPr sz="3075" i="1" spc="-264" baseline="4242" dirty="0" smtClean="0">
                <a:latin typeface="Times New Roman"/>
                <a:cs typeface="Times New Roman"/>
              </a:rPr>
              <a:t>T</a:t>
            </a:r>
            <a:r>
              <a:rPr sz="1800" spc="0" baseline="-19325" dirty="0" smtClean="0">
                <a:latin typeface="Times New Roman"/>
                <a:cs typeface="Times New Roman"/>
              </a:rPr>
              <a:t>1</a:t>
            </a:r>
            <a:r>
              <a:rPr sz="1800" spc="79" baseline="-19325" dirty="0" smtClean="0">
                <a:latin typeface="Times New Roman"/>
                <a:cs typeface="Times New Roman"/>
              </a:rPr>
              <a:t> </a:t>
            </a:r>
            <a:r>
              <a:rPr sz="2050" spc="0" dirty="0" smtClean="0">
                <a:latin typeface="Symbol"/>
                <a:cs typeface="Symbol"/>
              </a:rPr>
              <a:t></a:t>
            </a:r>
            <a:endParaRPr sz="2050">
              <a:latin typeface="Symbol"/>
              <a:cs typeface="Symbol"/>
            </a:endParaRPr>
          </a:p>
          <a:p>
            <a:pPr marL="12700" marR="6544">
              <a:lnSpc>
                <a:spcPts val="2014"/>
              </a:lnSpc>
            </a:pPr>
            <a:r>
              <a:rPr sz="3075" spc="0" baseline="1327" dirty="0" smtClean="0">
                <a:latin typeface="Symbol"/>
                <a:cs typeface="Symbol"/>
              </a:rPr>
              <a:t></a:t>
            </a:r>
            <a:r>
              <a:rPr sz="3075" spc="-156" baseline="1414" dirty="0" smtClean="0">
                <a:latin typeface="Times New Roman"/>
                <a:cs typeface="Times New Roman"/>
              </a:rPr>
              <a:t> </a:t>
            </a:r>
            <a:r>
              <a:rPr sz="3075" spc="0" baseline="1327" dirty="0" smtClean="0">
                <a:latin typeface="Symbol"/>
                <a:cs typeface="Symbol"/>
              </a:rPr>
              <a:t></a:t>
            </a:r>
            <a:r>
              <a:rPr sz="3075" spc="0" baseline="1414" dirty="0" smtClean="0">
                <a:latin typeface="Times New Roman"/>
                <a:cs typeface="Times New Roman"/>
              </a:rPr>
              <a:t>  </a:t>
            </a:r>
            <a:r>
              <a:rPr sz="3075" spc="357" baseline="1414" dirty="0" smtClean="0">
                <a:latin typeface="Times New Roman"/>
                <a:cs typeface="Times New Roman"/>
              </a:rPr>
              <a:t> </a:t>
            </a:r>
            <a:r>
              <a:rPr sz="3075" spc="0" baseline="1327" dirty="0" smtClean="0">
                <a:latin typeface="Symbol"/>
                <a:cs typeface="Symbol"/>
              </a:rPr>
              <a:t></a:t>
            </a:r>
            <a:endParaRPr sz="2050">
              <a:latin typeface="Symbol"/>
              <a:cs typeface="Symbo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616539" y="1226015"/>
            <a:ext cx="198887" cy="2903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20"/>
              </a:lnSpc>
              <a:spcBef>
                <a:spcPts val="111"/>
              </a:spcBef>
            </a:pPr>
            <a:r>
              <a:rPr sz="2050" spc="0" dirty="0" smtClean="0">
                <a:latin typeface="Times New Roman"/>
                <a:cs typeface="Times New Roman"/>
              </a:rPr>
              <a:t>1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580591" y="1226015"/>
            <a:ext cx="324842" cy="14833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7533" marR="78421" algn="ctr">
              <a:lnSpc>
                <a:spcPts val="2220"/>
              </a:lnSpc>
              <a:spcBef>
                <a:spcPts val="111"/>
              </a:spcBef>
            </a:pPr>
            <a:r>
              <a:rPr sz="2050" spc="0" dirty="0" smtClean="0">
                <a:latin typeface="Times New Roman"/>
                <a:cs typeface="Times New Roman"/>
              </a:rPr>
              <a:t>0</a:t>
            </a:r>
            <a:endParaRPr sz="2050">
              <a:latin typeface="Times New Roman"/>
              <a:cs typeface="Times New Roman"/>
            </a:endParaRPr>
          </a:p>
          <a:p>
            <a:pPr algn="ctr">
              <a:lnSpc>
                <a:spcPct val="102091"/>
              </a:lnSpc>
              <a:spcBef>
                <a:spcPts val="514"/>
              </a:spcBef>
            </a:pPr>
            <a:r>
              <a:rPr sz="2050" spc="-29" dirty="0" smtClean="0">
                <a:latin typeface="Symbol"/>
                <a:cs typeface="Symbol"/>
              </a:rPr>
              <a:t></a:t>
            </a:r>
            <a:r>
              <a:rPr sz="2050" spc="0" dirty="0" smtClean="0">
                <a:latin typeface="Times New Roman"/>
                <a:cs typeface="Times New Roman"/>
              </a:rPr>
              <a:t>3</a:t>
            </a:r>
            <a:endParaRPr sz="2050">
              <a:latin typeface="Times New Roman"/>
              <a:cs typeface="Times New Roman"/>
            </a:endParaRPr>
          </a:p>
          <a:p>
            <a:pPr marL="45938" marR="80016" algn="ctr">
              <a:lnSpc>
                <a:spcPct val="95825"/>
              </a:lnSpc>
              <a:spcBef>
                <a:spcPts val="769"/>
              </a:spcBef>
            </a:pPr>
            <a:r>
              <a:rPr sz="2050" spc="0" dirty="0" smtClean="0">
                <a:latin typeface="Times New Roman"/>
                <a:cs typeface="Times New Roman"/>
              </a:rPr>
              <a:t>8</a:t>
            </a:r>
            <a:endParaRPr sz="2050">
              <a:latin typeface="Times New Roman"/>
              <a:cs typeface="Times New Roman"/>
            </a:endParaRPr>
          </a:p>
          <a:p>
            <a:pPr marR="1591" algn="ctr">
              <a:lnSpc>
                <a:spcPct val="102091"/>
              </a:lnSpc>
              <a:spcBef>
                <a:spcPts val="625"/>
              </a:spcBef>
            </a:pPr>
            <a:r>
              <a:rPr sz="2050" spc="-25" dirty="0" smtClean="0">
                <a:latin typeface="Symbol"/>
                <a:cs typeface="Symbol"/>
              </a:rPr>
              <a:t></a:t>
            </a:r>
            <a:r>
              <a:rPr sz="2050" spc="0" dirty="0" smtClean="0">
                <a:latin typeface="Times New Roman"/>
                <a:cs typeface="Times New Roman"/>
              </a:rPr>
              <a:t>5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168266" y="1226015"/>
            <a:ext cx="199425" cy="68783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38">
              <a:lnSpc>
                <a:spcPts val="2220"/>
              </a:lnSpc>
              <a:spcBef>
                <a:spcPts val="111"/>
              </a:spcBef>
            </a:pPr>
            <a:r>
              <a:rPr sz="2050" spc="0" dirty="0" smtClean="0">
                <a:latin typeface="Times New Roman"/>
                <a:cs typeface="Times New Roman"/>
              </a:rPr>
              <a:t>0</a:t>
            </a:r>
            <a:endParaRPr sz="2050">
              <a:latin typeface="Times New Roman"/>
              <a:cs typeface="Times New Roman"/>
            </a:endParaRPr>
          </a:p>
          <a:p>
            <a:pPr marL="12700" marR="538">
              <a:lnSpc>
                <a:spcPct val="95825"/>
              </a:lnSpc>
              <a:spcBef>
                <a:spcPts val="661"/>
              </a:spcBef>
            </a:pPr>
            <a:r>
              <a:rPr sz="2050" spc="0" dirty="0" smtClean="0">
                <a:latin typeface="Times New Roman"/>
                <a:cs typeface="Times New Roman"/>
              </a:rPr>
              <a:t>0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291472" y="1226015"/>
            <a:ext cx="474766" cy="5594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00"/>
              </a:lnSpc>
              <a:spcBef>
                <a:spcPts val="115"/>
              </a:spcBef>
            </a:pPr>
            <a:r>
              <a:rPr sz="3075" spc="9" baseline="-2654" dirty="0" smtClean="0">
                <a:latin typeface="Symbol"/>
                <a:cs typeface="Symbol"/>
              </a:rPr>
              <a:t></a:t>
            </a:r>
            <a:r>
              <a:rPr sz="3075" spc="64" baseline="1414" dirty="0" smtClean="0">
                <a:latin typeface="Times New Roman"/>
                <a:cs typeface="Times New Roman"/>
              </a:rPr>
              <a:t>0</a:t>
            </a:r>
            <a:r>
              <a:rPr sz="3075" spc="0" baseline="-2654" dirty="0" smtClean="0">
                <a:latin typeface="Symbol"/>
                <a:cs typeface="Symbol"/>
              </a:rPr>
              <a:t></a:t>
            </a:r>
            <a:endParaRPr sz="2050">
              <a:latin typeface="Symbol"/>
              <a:cs typeface="Symbol"/>
            </a:endParaRPr>
          </a:p>
          <a:p>
            <a:pPr marL="12700" marR="2232">
              <a:lnSpc>
                <a:spcPts val="2080"/>
              </a:lnSpc>
            </a:pPr>
            <a:r>
              <a:rPr sz="3075" spc="0" baseline="1327" dirty="0" smtClean="0">
                <a:latin typeface="Symbol"/>
                <a:cs typeface="Symbol"/>
              </a:rPr>
              <a:t></a:t>
            </a:r>
            <a:r>
              <a:rPr sz="3075" spc="0" baseline="1414" dirty="0" smtClean="0">
                <a:latin typeface="Times New Roman"/>
                <a:cs typeface="Times New Roman"/>
              </a:rPr>
              <a:t> </a:t>
            </a:r>
            <a:r>
              <a:rPr sz="3075" spc="120" baseline="1414" dirty="0" smtClean="0">
                <a:latin typeface="Times New Roman"/>
                <a:cs typeface="Times New Roman"/>
              </a:rPr>
              <a:t> </a:t>
            </a:r>
            <a:r>
              <a:rPr sz="3075" spc="0" baseline="1327" dirty="0" smtClean="0">
                <a:latin typeface="Symbol"/>
                <a:cs typeface="Symbol"/>
              </a:rPr>
              <a:t></a:t>
            </a:r>
            <a:endParaRPr sz="2050">
              <a:latin typeface="Symbol"/>
              <a:cs typeface="Symbo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445339" y="1240902"/>
            <a:ext cx="167857" cy="2903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60"/>
              </a:lnSpc>
              <a:spcBef>
                <a:spcPts val="113"/>
              </a:spcBef>
            </a:pPr>
            <a:r>
              <a:rPr sz="2050" spc="0" dirty="0" smtClean="0">
                <a:latin typeface="Symbol"/>
                <a:cs typeface="Symbol"/>
              </a:rPr>
              <a:t></a:t>
            </a:r>
            <a:endParaRPr sz="2050">
              <a:latin typeface="Symbol"/>
              <a:cs typeface="Symbo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445339" y="1495104"/>
            <a:ext cx="167857" cy="2903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60"/>
              </a:lnSpc>
              <a:spcBef>
                <a:spcPts val="113"/>
              </a:spcBef>
            </a:pPr>
            <a:r>
              <a:rPr sz="2050" spc="0" dirty="0" smtClean="0">
                <a:latin typeface="Symbol"/>
                <a:cs typeface="Symbol"/>
              </a:rPr>
              <a:t></a:t>
            </a:r>
            <a:endParaRPr sz="2050">
              <a:latin typeface="Symbol"/>
              <a:cs typeface="Symbo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905000" y="1619283"/>
            <a:ext cx="1026943" cy="4893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90"/>
              </a:lnSpc>
              <a:spcBef>
                <a:spcPts val="189"/>
              </a:spcBef>
            </a:pPr>
            <a:r>
              <a:rPr sz="3075" spc="-14" baseline="-8484" dirty="0" smtClean="0">
                <a:latin typeface="Times New Roman"/>
                <a:cs typeface="Times New Roman"/>
              </a:rPr>
              <a:t>66</a:t>
            </a:r>
            <a:r>
              <a:rPr sz="3075" spc="0" baseline="-8484" dirty="0" smtClean="0">
                <a:latin typeface="Times New Roman"/>
                <a:cs typeface="Times New Roman"/>
              </a:rPr>
              <a:t>.7</a:t>
            </a:r>
            <a:r>
              <a:rPr sz="3075" spc="-128" baseline="-8484" dirty="0" smtClean="0">
                <a:latin typeface="Times New Roman"/>
                <a:cs typeface="Times New Roman"/>
              </a:rPr>
              <a:t> </a:t>
            </a:r>
            <a:r>
              <a:rPr sz="3075" spc="84" baseline="5309" dirty="0" smtClean="0">
                <a:latin typeface="Symbol"/>
                <a:cs typeface="Symbol"/>
              </a:rPr>
              <a:t></a:t>
            </a:r>
            <a:r>
              <a:rPr sz="3075" spc="-19" baseline="31854" dirty="0" smtClean="0">
                <a:latin typeface="Symbol"/>
                <a:cs typeface="Symbol"/>
              </a:rPr>
              <a:t></a:t>
            </a:r>
            <a:r>
              <a:rPr sz="3075" spc="0" baseline="33937" dirty="0" smtClean="0">
                <a:latin typeface="Times New Roman"/>
                <a:cs typeface="Times New Roman"/>
              </a:rPr>
              <a:t>1</a:t>
            </a:r>
            <a:endParaRPr sz="2050" dirty="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384211" y="1620864"/>
            <a:ext cx="731329" cy="4187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275"/>
              </a:lnSpc>
              <a:spcBef>
                <a:spcPts val="163"/>
              </a:spcBef>
            </a:pPr>
            <a:r>
              <a:rPr sz="3075" spc="0" baseline="-5309" dirty="0" smtClean="0">
                <a:latin typeface="Symbol"/>
                <a:cs typeface="Symbol"/>
              </a:rPr>
              <a:t></a:t>
            </a:r>
            <a:r>
              <a:rPr sz="3075" spc="-156" baseline="-5656" dirty="0" smtClean="0">
                <a:latin typeface="Times New Roman"/>
                <a:cs typeface="Times New Roman"/>
              </a:rPr>
              <a:t> </a:t>
            </a:r>
            <a:r>
              <a:rPr sz="3075" spc="-84" baseline="13272" dirty="0" smtClean="0">
                <a:latin typeface="Symbol"/>
                <a:cs typeface="Symbol"/>
              </a:rPr>
              <a:t></a:t>
            </a:r>
            <a:r>
              <a:rPr sz="3075" i="1" spc="-129" baseline="24038" dirty="0" smtClean="0">
                <a:latin typeface="Times New Roman"/>
                <a:cs typeface="Times New Roman"/>
              </a:rPr>
              <a:t>T</a:t>
            </a:r>
            <a:r>
              <a:rPr sz="1800" spc="0" baseline="14493" dirty="0" smtClean="0">
                <a:latin typeface="Times New Roman"/>
                <a:cs typeface="Times New Roman"/>
              </a:rPr>
              <a:t>2</a:t>
            </a:r>
            <a:r>
              <a:rPr sz="1800" spc="54" baseline="14493" dirty="0" smtClean="0">
                <a:latin typeface="Times New Roman"/>
                <a:cs typeface="Times New Roman"/>
              </a:rPr>
              <a:t> </a:t>
            </a:r>
            <a:r>
              <a:rPr sz="3075" spc="0" baseline="13272" dirty="0" smtClean="0">
                <a:latin typeface="Symbol"/>
                <a:cs typeface="Symbol"/>
              </a:rPr>
              <a:t></a:t>
            </a:r>
            <a:endParaRPr sz="2050">
              <a:latin typeface="Symbol"/>
              <a:cs typeface="Symbo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291940" y="1623515"/>
            <a:ext cx="478109" cy="5265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55"/>
              </a:lnSpc>
              <a:spcBef>
                <a:spcPts val="112"/>
              </a:spcBef>
            </a:pPr>
            <a:r>
              <a:rPr sz="3075" baseline="-7963" dirty="0" smtClean="0">
                <a:latin typeface="Symbol"/>
                <a:cs typeface="Symbol"/>
              </a:rPr>
              <a:t></a:t>
            </a:r>
            <a:r>
              <a:rPr sz="3075" spc="75" baseline="1414" dirty="0" smtClean="0">
                <a:latin typeface="Times New Roman"/>
                <a:cs typeface="Times New Roman"/>
              </a:rPr>
              <a:t>0</a:t>
            </a:r>
            <a:r>
              <a:rPr sz="3075" spc="0" baseline="-7963" dirty="0" smtClean="0">
                <a:latin typeface="Symbol"/>
                <a:cs typeface="Symbol"/>
              </a:rPr>
              <a:t></a:t>
            </a:r>
            <a:endParaRPr sz="2050">
              <a:latin typeface="Symbol"/>
              <a:cs typeface="Symbol"/>
            </a:endParaRPr>
          </a:p>
          <a:p>
            <a:pPr marL="12700" marR="5576">
              <a:lnSpc>
                <a:spcPts val="1864"/>
              </a:lnSpc>
            </a:pPr>
            <a:r>
              <a:rPr sz="3075" spc="0" baseline="2654" dirty="0" smtClean="0">
                <a:latin typeface="Symbol"/>
                <a:cs typeface="Symbol"/>
              </a:rPr>
              <a:t></a:t>
            </a:r>
            <a:r>
              <a:rPr sz="3075" spc="0" baseline="2828" dirty="0" smtClean="0">
                <a:latin typeface="Times New Roman"/>
                <a:cs typeface="Times New Roman"/>
              </a:rPr>
              <a:t> </a:t>
            </a:r>
            <a:r>
              <a:rPr sz="3075" spc="120" baseline="2828" dirty="0" smtClean="0">
                <a:latin typeface="Times New Roman"/>
                <a:cs typeface="Times New Roman"/>
              </a:rPr>
              <a:t> </a:t>
            </a:r>
            <a:r>
              <a:rPr sz="3075" spc="0" baseline="2654" dirty="0" smtClean="0">
                <a:latin typeface="Symbol"/>
                <a:cs typeface="Symbol"/>
              </a:rPr>
              <a:t></a:t>
            </a:r>
            <a:endParaRPr sz="2050">
              <a:latin typeface="Symbol"/>
              <a:cs typeface="Symbo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085531" y="1814068"/>
            <a:ext cx="211994" cy="2903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60"/>
              </a:lnSpc>
              <a:spcBef>
                <a:spcPts val="113"/>
              </a:spcBef>
            </a:pPr>
            <a:r>
              <a:rPr sz="2050" spc="0" dirty="0" smtClean="0">
                <a:latin typeface="Symbol"/>
                <a:cs typeface="Symbol"/>
              </a:rPr>
              <a:t></a:t>
            </a:r>
            <a:endParaRPr sz="2050">
              <a:latin typeface="Symbol"/>
              <a:cs typeface="Symbo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529048" y="1859690"/>
            <a:ext cx="567225" cy="2903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60"/>
              </a:lnSpc>
              <a:spcBef>
                <a:spcPts val="113"/>
              </a:spcBef>
            </a:pPr>
            <a:r>
              <a:rPr sz="2050" spc="0" dirty="0" smtClean="0">
                <a:latin typeface="Symbol"/>
                <a:cs typeface="Symbol"/>
              </a:rPr>
              <a:t></a:t>
            </a:r>
            <a:r>
              <a:rPr sz="2050" spc="0" dirty="0" smtClean="0">
                <a:latin typeface="Times New Roman"/>
                <a:cs typeface="Times New Roman"/>
              </a:rPr>
              <a:t>  </a:t>
            </a:r>
            <a:r>
              <a:rPr sz="2050" spc="352" dirty="0" smtClean="0">
                <a:latin typeface="Times New Roman"/>
                <a:cs typeface="Times New Roman"/>
              </a:rPr>
              <a:t> </a:t>
            </a:r>
            <a:r>
              <a:rPr sz="2050" spc="0" dirty="0" smtClean="0">
                <a:latin typeface="Symbol"/>
                <a:cs typeface="Symbol"/>
              </a:rPr>
              <a:t></a:t>
            </a:r>
            <a:endParaRPr sz="2050">
              <a:latin typeface="Symbol"/>
              <a:cs typeface="Symbo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445339" y="2003530"/>
            <a:ext cx="167857" cy="7653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80"/>
              </a:lnSpc>
              <a:spcBef>
                <a:spcPts val="109"/>
              </a:spcBef>
            </a:pPr>
            <a:r>
              <a:rPr sz="3075" spc="0" baseline="-1327" dirty="0" smtClean="0">
                <a:latin typeface="Symbol"/>
                <a:cs typeface="Symbol"/>
              </a:rPr>
              <a:t></a:t>
            </a:r>
            <a:endParaRPr sz="2050">
              <a:latin typeface="Symbol"/>
              <a:cs typeface="Symbol"/>
            </a:endParaRPr>
          </a:p>
          <a:p>
            <a:pPr marL="12700">
              <a:lnSpc>
                <a:spcPts val="1870"/>
              </a:lnSpc>
            </a:pPr>
            <a:r>
              <a:rPr sz="3075" spc="0" baseline="-3981" dirty="0" smtClean="0">
                <a:latin typeface="Symbol"/>
                <a:cs typeface="Symbol"/>
              </a:rPr>
              <a:t></a:t>
            </a:r>
            <a:endParaRPr sz="2050">
              <a:latin typeface="Symbol"/>
              <a:cs typeface="Symbol"/>
            </a:endParaRPr>
          </a:p>
          <a:p>
            <a:pPr marL="12700">
              <a:lnSpc>
                <a:spcPts val="1950"/>
              </a:lnSpc>
              <a:spcBef>
                <a:spcPts val="4"/>
              </a:spcBef>
            </a:pPr>
            <a:r>
              <a:rPr sz="3075" spc="0" baseline="1327" dirty="0" smtClean="0">
                <a:latin typeface="Symbol"/>
                <a:cs typeface="Symbol"/>
              </a:rPr>
              <a:t></a:t>
            </a:r>
            <a:endParaRPr sz="2050">
              <a:latin typeface="Symbol"/>
              <a:cs typeface="Symbo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101761" y="2003530"/>
            <a:ext cx="1011070" cy="4007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20"/>
              </a:lnSpc>
              <a:spcBef>
                <a:spcPts val="156"/>
              </a:spcBef>
            </a:pPr>
            <a:r>
              <a:rPr sz="3075" spc="-19" baseline="15927" dirty="0" smtClean="0">
                <a:latin typeface="Symbol"/>
                <a:cs typeface="Symbol"/>
              </a:rPr>
              <a:t></a:t>
            </a:r>
            <a:r>
              <a:rPr sz="3075" spc="34" baseline="16968" dirty="0" smtClean="0">
                <a:latin typeface="Times New Roman"/>
                <a:cs typeface="Times New Roman"/>
              </a:rPr>
              <a:t>5</a:t>
            </a:r>
            <a:r>
              <a:rPr sz="3075" spc="0" baseline="18581" dirty="0" smtClean="0">
                <a:latin typeface="Symbol"/>
                <a:cs typeface="Symbol"/>
              </a:rPr>
              <a:t></a:t>
            </a:r>
            <a:r>
              <a:rPr sz="3075" spc="-113" baseline="19796" dirty="0" smtClean="0">
                <a:latin typeface="Times New Roman"/>
                <a:cs typeface="Times New Roman"/>
              </a:rPr>
              <a:t> </a:t>
            </a:r>
            <a:r>
              <a:rPr sz="3075" spc="-44" baseline="-5309" dirty="0" smtClean="0">
                <a:latin typeface="Symbol"/>
                <a:cs typeface="Symbol"/>
              </a:rPr>
              <a:t></a:t>
            </a:r>
            <a:r>
              <a:rPr sz="3075" i="1" spc="-169" baseline="16968" dirty="0" smtClean="0">
                <a:latin typeface="Times New Roman"/>
                <a:cs typeface="Times New Roman"/>
              </a:rPr>
              <a:t>T</a:t>
            </a:r>
            <a:r>
              <a:rPr sz="1800" spc="0" baseline="2415" dirty="0" smtClean="0">
                <a:latin typeface="Times New Roman"/>
                <a:cs typeface="Times New Roman"/>
              </a:rPr>
              <a:t>3</a:t>
            </a:r>
            <a:r>
              <a:rPr sz="1800" spc="54" baseline="2415" dirty="0" smtClean="0">
                <a:latin typeface="Times New Roman"/>
                <a:cs typeface="Times New Roman"/>
              </a:rPr>
              <a:t> </a:t>
            </a:r>
            <a:r>
              <a:rPr sz="3075" spc="0" baseline="-5309" dirty="0" smtClean="0">
                <a:latin typeface="Symbol"/>
                <a:cs typeface="Symbol"/>
              </a:rPr>
              <a:t></a:t>
            </a:r>
            <a:endParaRPr sz="2050">
              <a:latin typeface="Symbol"/>
              <a:cs typeface="Symbo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618689" y="2021557"/>
            <a:ext cx="198887" cy="6878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20"/>
              </a:lnSpc>
              <a:spcBef>
                <a:spcPts val="111"/>
              </a:spcBef>
            </a:pPr>
            <a:r>
              <a:rPr sz="2050" spc="0" dirty="0" smtClean="0">
                <a:latin typeface="Times New Roman"/>
                <a:cs typeface="Times New Roman"/>
              </a:rPr>
              <a:t>0</a:t>
            </a: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661"/>
              </a:spcBef>
            </a:pPr>
            <a:r>
              <a:rPr sz="2050" spc="0" dirty="0" smtClean="0">
                <a:latin typeface="Times New Roman"/>
                <a:cs typeface="Times New Roman"/>
              </a:rPr>
              <a:t>0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291940" y="2021557"/>
            <a:ext cx="486386" cy="3826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0"/>
              </a:lnSpc>
              <a:spcBef>
                <a:spcPts val="149"/>
              </a:spcBef>
            </a:pPr>
            <a:r>
              <a:rPr sz="3075" spc="9" baseline="-3981" dirty="0" smtClean="0">
                <a:latin typeface="Symbol"/>
                <a:cs typeface="Symbol"/>
              </a:rPr>
              <a:t></a:t>
            </a:r>
            <a:r>
              <a:rPr sz="3075" spc="64" baseline="16968" dirty="0" smtClean="0">
                <a:latin typeface="Times New Roman"/>
                <a:cs typeface="Times New Roman"/>
              </a:rPr>
              <a:t>0</a:t>
            </a:r>
            <a:r>
              <a:rPr sz="3075" spc="0" baseline="-3981" dirty="0" smtClean="0">
                <a:latin typeface="Symbol"/>
                <a:cs typeface="Symbol"/>
              </a:rPr>
              <a:t></a:t>
            </a:r>
            <a:endParaRPr sz="2050">
              <a:latin typeface="Symbol"/>
              <a:cs typeface="Symbo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384211" y="2257211"/>
            <a:ext cx="358676" cy="4007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10"/>
              </a:lnSpc>
              <a:spcBef>
                <a:spcPts val="155"/>
              </a:spcBef>
            </a:pPr>
            <a:r>
              <a:rPr sz="3075" spc="0" baseline="18581" dirty="0" smtClean="0">
                <a:latin typeface="Symbol"/>
                <a:cs typeface="Symbol"/>
              </a:rPr>
              <a:t></a:t>
            </a:r>
            <a:r>
              <a:rPr sz="3075" spc="-156" baseline="19796" dirty="0" smtClean="0">
                <a:latin typeface="Times New Roman"/>
                <a:cs typeface="Times New Roman"/>
              </a:rPr>
              <a:t> </a:t>
            </a:r>
            <a:r>
              <a:rPr sz="3075" spc="0" baseline="-5309" dirty="0" smtClean="0">
                <a:latin typeface="Symbol"/>
                <a:cs typeface="Symbol"/>
              </a:rPr>
              <a:t></a:t>
            </a:r>
            <a:endParaRPr sz="2050">
              <a:latin typeface="Symbol"/>
              <a:cs typeface="Symbo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898992" y="2367589"/>
            <a:ext cx="865481" cy="2903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60"/>
              </a:lnSpc>
              <a:spcBef>
                <a:spcPts val="113"/>
              </a:spcBef>
            </a:pPr>
            <a:r>
              <a:rPr sz="2050" spc="0" dirty="0" smtClean="0">
                <a:latin typeface="Symbol"/>
                <a:cs typeface="Symbol"/>
              </a:rPr>
              <a:t></a:t>
            </a:r>
            <a:r>
              <a:rPr sz="2050" spc="0" dirty="0" smtClean="0">
                <a:latin typeface="Times New Roman"/>
                <a:cs typeface="Times New Roman"/>
              </a:rPr>
              <a:t>   </a:t>
            </a:r>
            <a:r>
              <a:rPr sz="2050" spc="20" dirty="0" smtClean="0">
                <a:latin typeface="Times New Roman"/>
                <a:cs typeface="Times New Roman"/>
              </a:rPr>
              <a:t> </a:t>
            </a:r>
            <a:r>
              <a:rPr sz="2050" spc="0" dirty="0" smtClean="0">
                <a:latin typeface="Symbol"/>
                <a:cs typeface="Symbol"/>
              </a:rPr>
              <a:t></a:t>
            </a:r>
            <a:r>
              <a:rPr sz="2050" spc="0" dirty="0" smtClean="0">
                <a:latin typeface="Times New Roman"/>
                <a:cs typeface="Times New Roman"/>
              </a:rPr>
              <a:t> </a:t>
            </a:r>
            <a:r>
              <a:rPr sz="2050" spc="120" dirty="0" smtClean="0">
                <a:latin typeface="Times New Roman"/>
                <a:cs typeface="Times New Roman"/>
              </a:rPr>
              <a:t> </a:t>
            </a:r>
            <a:r>
              <a:rPr sz="2050" spc="0" dirty="0" smtClean="0">
                <a:latin typeface="Symbol"/>
                <a:cs typeface="Symbol"/>
              </a:rPr>
              <a:t></a:t>
            </a:r>
            <a:endParaRPr sz="2050">
              <a:latin typeface="Symbol"/>
              <a:cs typeface="Symbo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383866" y="2416399"/>
            <a:ext cx="722391" cy="3556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75"/>
              </a:lnSpc>
              <a:spcBef>
                <a:spcPts val="138"/>
              </a:spcBef>
            </a:pPr>
            <a:r>
              <a:rPr sz="3075" spc="0" baseline="-2654" dirty="0" smtClean="0">
                <a:latin typeface="Symbol"/>
                <a:cs typeface="Symbol"/>
              </a:rPr>
              <a:t></a:t>
            </a:r>
            <a:r>
              <a:rPr sz="3075" spc="-156" baseline="-2828" dirty="0" smtClean="0">
                <a:latin typeface="Times New Roman"/>
                <a:cs typeface="Times New Roman"/>
              </a:rPr>
              <a:t> </a:t>
            </a:r>
            <a:r>
              <a:rPr sz="3075" spc="-84" baseline="-2654" dirty="0" smtClean="0">
                <a:latin typeface="Symbol"/>
                <a:cs typeface="Symbol"/>
              </a:rPr>
              <a:t></a:t>
            </a:r>
            <a:r>
              <a:rPr sz="3075" i="1" spc="-129" baseline="12726" dirty="0" smtClean="0">
                <a:latin typeface="Times New Roman"/>
                <a:cs typeface="Times New Roman"/>
              </a:rPr>
              <a:t>T</a:t>
            </a:r>
            <a:r>
              <a:rPr sz="1800" spc="0" baseline="-4831" dirty="0" smtClean="0">
                <a:latin typeface="Times New Roman"/>
                <a:cs typeface="Times New Roman"/>
              </a:rPr>
              <a:t>4</a:t>
            </a:r>
            <a:r>
              <a:rPr sz="1800" spc="59" baseline="-4831" dirty="0" smtClean="0">
                <a:latin typeface="Times New Roman"/>
                <a:cs typeface="Times New Roman"/>
              </a:rPr>
              <a:t> </a:t>
            </a:r>
            <a:r>
              <a:rPr sz="3075" spc="0" baseline="-2654" dirty="0" smtClean="0">
                <a:latin typeface="Symbol"/>
                <a:cs typeface="Symbol"/>
              </a:rPr>
              <a:t></a:t>
            </a:r>
            <a:endParaRPr sz="2050">
              <a:latin typeface="Symbol"/>
              <a:cs typeface="Symbo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168815" y="2419052"/>
            <a:ext cx="198887" cy="2903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20"/>
              </a:lnSpc>
              <a:spcBef>
                <a:spcPts val="111"/>
              </a:spcBef>
            </a:pPr>
            <a:r>
              <a:rPr sz="2050" spc="0" dirty="0" smtClean="0">
                <a:latin typeface="Times New Roman"/>
                <a:cs typeface="Times New Roman"/>
              </a:rPr>
              <a:t>5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291472" y="2419052"/>
            <a:ext cx="481451" cy="3497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30"/>
              </a:lnSpc>
              <a:spcBef>
                <a:spcPts val="136"/>
              </a:spcBef>
            </a:pPr>
            <a:r>
              <a:rPr sz="3075" spc="9" baseline="-2654" dirty="0" smtClean="0">
                <a:latin typeface="Symbol"/>
                <a:cs typeface="Symbol"/>
              </a:rPr>
              <a:t></a:t>
            </a:r>
            <a:r>
              <a:rPr sz="3075" spc="64" baseline="11312" dirty="0" smtClean="0">
                <a:latin typeface="Times New Roman"/>
                <a:cs typeface="Times New Roman"/>
              </a:rPr>
              <a:t>0</a:t>
            </a:r>
            <a:r>
              <a:rPr sz="3075" spc="0" baseline="-2654" dirty="0" smtClean="0">
                <a:latin typeface="Symbol"/>
                <a:cs typeface="Symbol"/>
              </a:rPr>
              <a:t></a:t>
            </a:r>
            <a:endParaRPr sz="2050">
              <a:latin typeface="Symbol"/>
              <a:cs typeface="Symbo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24916" y="3186357"/>
            <a:ext cx="7572814" cy="5876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15"/>
              </a:lnSpc>
              <a:spcBef>
                <a:spcPts val="125"/>
              </a:spcBef>
            </a:pPr>
            <a:r>
              <a:rPr sz="3000" spc="0" baseline="7262" dirty="0" smtClean="0">
                <a:latin typeface="Arial Narrow"/>
                <a:cs typeface="Arial Narrow"/>
              </a:rPr>
              <a:t>6.</a:t>
            </a:r>
            <a:r>
              <a:rPr sz="3000" spc="-25" baseline="7262" dirty="0" smtClean="0">
                <a:latin typeface="Arial Narrow"/>
                <a:cs typeface="Arial Narrow"/>
              </a:rPr>
              <a:t> </a:t>
            </a:r>
            <a:r>
              <a:rPr sz="3000" spc="0" baseline="7262" dirty="0" smtClean="0">
                <a:latin typeface="Arial Narrow"/>
                <a:cs typeface="Arial Narrow"/>
              </a:rPr>
              <a:t>Impo</a:t>
            </a:r>
            <a:r>
              <a:rPr sz="3000" spc="-9" baseline="7262" dirty="0" smtClean="0">
                <a:latin typeface="Arial Narrow"/>
                <a:cs typeface="Arial Narrow"/>
              </a:rPr>
              <a:t>s</a:t>
            </a:r>
            <a:r>
              <a:rPr sz="3000" spc="0" baseline="7262" dirty="0" smtClean="0">
                <a:latin typeface="Arial Narrow"/>
                <a:cs typeface="Arial Narrow"/>
              </a:rPr>
              <a:t>e</a:t>
            </a:r>
            <a:r>
              <a:rPr sz="3000" spc="-14" baseline="7262" dirty="0" smtClean="0">
                <a:latin typeface="Arial Narrow"/>
                <a:cs typeface="Arial Narrow"/>
              </a:rPr>
              <a:t> </a:t>
            </a:r>
            <a:r>
              <a:rPr sz="3000" spc="0" baseline="7262" dirty="0" smtClean="0">
                <a:latin typeface="Arial Narrow"/>
                <a:cs typeface="Arial Narrow"/>
              </a:rPr>
              <a:t>c</a:t>
            </a:r>
            <a:r>
              <a:rPr sz="3000" spc="-9" baseline="7262" dirty="0" smtClean="0">
                <a:latin typeface="Arial Narrow"/>
                <a:cs typeface="Arial Narrow"/>
              </a:rPr>
              <a:t>o</a:t>
            </a:r>
            <a:r>
              <a:rPr sz="3000" spc="0" baseline="7262" dirty="0" smtClean="0">
                <a:latin typeface="Arial Narrow"/>
                <a:cs typeface="Arial Narrow"/>
              </a:rPr>
              <a:t>n</a:t>
            </a:r>
            <a:r>
              <a:rPr sz="3000" spc="-9" baseline="7262" dirty="0" smtClean="0">
                <a:latin typeface="Arial Narrow"/>
                <a:cs typeface="Arial Narrow"/>
              </a:rPr>
              <a:t>v</a:t>
            </a:r>
            <a:r>
              <a:rPr sz="3000" spc="0" baseline="7262" dirty="0" smtClean="0">
                <a:latin typeface="Arial Narrow"/>
                <a:cs typeface="Arial Narrow"/>
              </a:rPr>
              <a:t>e</a:t>
            </a:r>
            <a:r>
              <a:rPr sz="3000" spc="-9" baseline="7262" dirty="0" smtClean="0">
                <a:latin typeface="Arial Narrow"/>
                <a:cs typeface="Arial Narrow"/>
              </a:rPr>
              <a:t>c</a:t>
            </a:r>
            <a:r>
              <a:rPr sz="3000" spc="0" baseline="7262" dirty="0" smtClean="0">
                <a:latin typeface="Arial Narrow"/>
                <a:cs typeface="Arial Narrow"/>
              </a:rPr>
              <a:t>ti</a:t>
            </a:r>
            <a:r>
              <a:rPr sz="3000" spc="-9" baseline="7262" dirty="0" smtClean="0">
                <a:latin typeface="Arial Narrow"/>
                <a:cs typeface="Arial Narrow"/>
              </a:rPr>
              <a:t>o</a:t>
            </a:r>
            <a:r>
              <a:rPr sz="3000" spc="0" baseline="7262" dirty="0" smtClean="0">
                <a:latin typeface="Arial Narrow"/>
                <a:cs typeface="Arial Narrow"/>
              </a:rPr>
              <a:t>n</a:t>
            </a:r>
            <a:r>
              <a:rPr sz="3000" spc="19" baseline="7262" dirty="0" smtClean="0">
                <a:latin typeface="Arial Narrow"/>
                <a:cs typeface="Arial Narrow"/>
              </a:rPr>
              <a:t> </a:t>
            </a:r>
            <a:r>
              <a:rPr sz="3000" spc="0" baseline="7262" dirty="0" smtClean="0">
                <a:latin typeface="Arial Narrow"/>
                <a:cs typeface="Arial Narrow"/>
              </a:rPr>
              <a:t>and</a:t>
            </a:r>
            <a:r>
              <a:rPr sz="3000" spc="-4" baseline="7262" dirty="0" smtClean="0">
                <a:latin typeface="Arial Narrow"/>
                <a:cs typeface="Arial Narrow"/>
              </a:rPr>
              <a:t> </a:t>
            </a:r>
            <a:r>
              <a:rPr sz="3000" spc="0" baseline="7262" dirty="0" smtClean="0">
                <a:latin typeface="Arial Narrow"/>
                <a:cs typeface="Arial Narrow"/>
              </a:rPr>
              <a:t>s</a:t>
            </a:r>
            <a:r>
              <a:rPr sz="3000" spc="-9" baseline="7262" dirty="0" smtClean="0">
                <a:latin typeface="Arial Narrow"/>
                <a:cs typeface="Arial Narrow"/>
              </a:rPr>
              <a:t>p</a:t>
            </a:r>
            <a:r>
              <a:rPr sz="3000" spc="0" baseline="7262" dirty="0" smtClean="0">
                <a:latin typeface="Arial Narrow"/>
                <a:cs typeface="Arial Narrow"/>
              </a:rPr>
              <a:t>e</a:t>
            </a:r>
            <a:r>
              <a:rPr sz="3000" spc="-9" baseline="7262" dirty="0" smtClean="0">
                <a:latin typeface="Arial Narrow"/>
                <a:cs typeface="Arial Narrow"/>
              </a:rPr>
              <a:t>c</a:t>
            </a:r>
            <a:r>
              <a:rPr sz="3000" spc="0" baseline="7262" dirty="0" smtClean="0">
                <a:latin typeface="Arial Narrow"/>
                <a:cs typeface="Arial Narrow"/>
              </a:rPr>
              <a:t>if</a:t>
            </a:r>
            <a:r>
              <a:rPr sz="3000" spc="-9" baseline="7262" dirty="0" smtClean="0">
                <a:latin typeface="Arial Narrow"/>
                <a:cs typeface="Arial Narrow"/>
              </a:rPr>
              <a:t>i</a:t>
            </a:r>
            <a:r>
              <a:rPr sz="3000" spc="0" baseline="7262" dirty="0" smtClean="0">
                <a:latin typeface="Arial Narrow"/>
                <a:cs typeface="Arial Narrow"/>
              </a:rPr>
              <a:t>ed</a:t>
            </a:r>
            <a:r>
              <a:rPr sz="3000" spc="4" baseline="7262" dirty="0" smtClean="0">
                <a:latin typeface="Arial Narrow"/>
                <a:cs typeface="Arial Narrow"/>
              </a:rPr>
              <a:t> </a:t>
            </a:r>
            <a:r>
              <a:rPr sz="3000" spc="0" baseline="7262" dirty="0" smtClean="0">
                <a:latin typeface="Arial Narrow"/>
                <a:cs typeface="Arial Narrow"/>
              </a:rPr>
              <a:t>temp</a:t>
            </a:r>
            <a:r>
              <a:rPr sz="3000" spc="-9" baseline="7262" dirty="0" smtClean="0">
                <a:latin typeface="Arial Narrow"/>
                <a:cs typeface="Arial Narrow"/>
              </a:rPr>
              <a:t>e</a:t>
            </a:r>
            <a:r>
              <a:rPr sz="3000" spc="0" baseline="7262" dirty="0" smtClean="0">
                <a:latin typeface="Arial Narrow"/>
                <a:cs typeface="Arial Narrow"/>
              </a:rPr>
              <a:t>rature</a:t>
            </a:r>
            <a:r>
              <a:rPr sz="3000" spc="-19" baseline="7262" dirty="0" smtClean="0">
                <a:latin typeface="Arial Narrow"/>
                <a:cs typeface="Arial Narrow"/>
              </a:rPr>
              <a:t> </a:t>
            </a:r>
            <a:r>
              <a:rPr sz="3000" spc="0" baseline="7262" dirty="0" smtClean="0">
                <a:latin typeface="Arial Narrow"/>
                <a:cs typeface="Arial Narrow"/>
              </a:rPr>
              <a:t>bou</a:t>
            </a:r>
            <a:r>
              <a:rPr sz="3000" spc="-9" baseline="7262" dirty="0" smtClean="0">
                <a:latin typeface="Arial Narrow"/>
                <a:cs typeface="Arial Narrow"/>
              </a:rPr>
              <a:t>n</a:t>
            </a:r>
            <a:r>
              <a:rPr sz="3000" spc="0" baseline="7262" dirty="0" smtClean="0">
                <a:latin typeface="Arial Narrow"/>
                <a:cs typeface="Arial Narrow"/>
              </a:rPr>
              <a:t>dary </a:t>
            </a:r>
            <a:r>
              <a:rPr sz="3000" spc="-9" baseline="7262" dirty="0" smtClean="0">
                <a:latin typeface="Arial Narrow"/>
                <a:cs typeface="Arial Narrow"/>
              </a:rPr>
              <a:t>c</a:t>
            </a:r>
            <a:r>
              <a:rPr sz="3000" spc="0" baseline="7262" dirty="0" smtClean="0">
                <a:latin typeface="Arial Narrow"/>
                <a:cs typeface="Arial Narrow"/>
              </a:rPr>
              <a:t>ond</a:t>
            </a:r>
            <a:r>
              <a:rPr sz="3000" spc="-9" baseline="7262" dirty="0" smtClean="0">
                <a:latin typeface="Arial Narrow"/>
                <a:cs typeface="Arial Narrow"/>
              </a:rPr>
              <a:t>i</a:t>
            </a:r>
            <a:r>
              <a:rPr sz="3000" spc="0" baseline="7262" dirty="0" smtClean="0">
                <a:latin typeface="Arial Narrow"/>
                <a:cs typeface="Arial Narrow"/>
              </a:rPr>
              <a:t>ti</a:t>
            </a:r>
            <a:r>
              <a:rPr sz="3000" spc="-9" baseline="7262" dirty="0" smtClean="0">
                <a:latin typeface="Arial Narrow"/>
                <a:cs typeface="Arial Narrow"/>
              </a:rPr>
              <a:t>o</a:t>
            </a:r>
            <a:r>
              <a:rPr sz="3000" spc="0" baseline="7262" dirty="0" smtClean="0">
                <a:latin typeface="Arial Narrow"/>
                <a:cs typeface="Arial Narrow"/>
              </a:rPr>
              <a:t>ns </a:t>
            </a:r>
            <a:r>
              <a:rPr sz="3000" spc="19" baseline="7262" dirty="0" smtClean="0">
                <a:latin typeface="Arial Narrow"/>
                <a:cs typeface="Arial Narrow"/>
              </a:rPr>
              <a:t>(</a:t>
            </a:r>
            <a:r>
              <a:rPr sz="3000" i="1" spc="0" baseline="7246" dirty="0" smtClean="0">
                <a:latin typeface="Times New Roman"/>
                <a:cs typeface="Times New Roman"/>
              </a:rPr>
              <a:t>T</a:t>
            </a:r>
            <a:r>
              <a:rPr sz="1950" i="1" spc="0" baseline="-11149" dirty="0" smtClean="0">
                <a:latin typeface="Times New Roman"/>
                <a:cs typeface="Times New Roman"/>
              </a:rPr>
              <a:t>4</a:t>
            </a:r>
            <a:r>
              <a:rPr sz="1950" i="1" spc="187" baseline="-11149" dirty="0" smtClean="0">
                <a:latin typeface="Times New Roman"/>
                <a:cs typeface="Times New Roman"/>
              </a:rPr>
              <a:t> </a:t>
            </a:r>
            <a:r>
              <a:rPr sz="3000" spc="0" baseline="7262" dirty="0" smtClean="0">
                <a:latin typeface="Arial Narrow"/>
                <a:cs typeface="Arial Narrow"/>
              </a:rPr>
              <a:t>=</a:t>
            </a:r>
            <a:r>
              <a:rPr sz="3000" spc="-9" baseline="7262" dirty="0" smtClean="0">
                <a:latin typeface="Arial Narrow"/>
                <a:cs typeface="Arial Narrow"/>
              </a:rPr>
              <a:t> </a:t>
            </a:r>
            <a:r>
              <a:rPr sz="3000" spc="0" baseline="7262" dirty="0" smtClean="0">
                <a:latin typeface="Arial Narrow"/>
                <a:cs typeface="Arial Narrow"/>
              </a:rPr>
              <a:t>2</a:t>
            </a:r>
            <a:r>
              <a:rPr sz="3000" spc="-4" baseline="7262" dirty="0" smtClean="0">
                <a:latin typeface="Arial Narrow"/>
                <a:cs typeface="Arial Narrow"/>
              </a:rPr>
              <a:t>0</a:t>
            </a:r>
            <a:r>
              <a:rPr sz="3000" spc="4" baseline="6802" dirty="0" smtClean="0">
                <a:latin typeface="Symbol"/>
                <a:cs typeface="Symbol"/>
              </a:rPr>
              <a:t></a:t>
            </a:r>
            <a:r>
              <a:rPr sz="3000" spc="0" baseline="7262" dirty="0" smtClean="0">
                <a:latin typeface="Arial Narrow"/>
                <a:cs typeface="Arial Narrow"/>
              </a:rPr>
              <a:t>C)</a:t>
            </a:r>
            <a:endParaRPr sz="2000">
              <a:latin typeface="Arial Narrow"/>
              <a:cs typeface="Arial Narrow"/>
            </a:endParaRPr>
          </a:p>
          <a:p>
            <a:pPr marL="12700" marR="45658">
              <a:lnSpc>
                <a:spcPts val="2055"/>
              </a:lnSpc>
            </a:pPr>
            <a:r>
              <a:rPr sz="2000" spc="0" dirty="0" smtClean="0">
                <a:latin typeface="Arial Narrow"/>
                <a:cs typeface="Arial Narrow"/>
              </a:rPr>
              <a:t>resu</a:t>
            </a:r>
            <a:r>
              <a:rPr sz="2000" spc="-9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ts</a:t>
            </a:r>
            <a:r>
              <a:rPr sz="2000" spc="-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in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m</a:t>
            </a:r>
            <a:r>
              <a:rPr sz="2000" i="1" spc="9" dirty="0" smtClean="0">
                <a:latin typeface="Times New Roman"/>
                <a:cs typeface="Times New Roman"/>
              </a:rPr>
              <a:t>o</a:t>
            </a:r>
            <a:r>
              <a:rPr sz="2000" i="1" spc="0" dirty="0" smtClean="0">
                <a:latin typeface="Times New Roman"/>
                <a:cs typeface="Times New Roman"/>
              </a:rPr>
              <a:t>dif</a:t>
            </a:r>
            <a:r>
              <a:rPr sz="2000" i="1" spc="-9" dirty="0" smtClean="0">
                <a:latin typeface="Times New Roman"/>
                <a:cs typeface="Times New Roman"/>
              </a:rPr>
              <a:t>i</a:t>
            </a:r>
            <a:r>
              <a:rPr sz="2000" i="1" spc="0" dirty="0" smtClean="0">
                <a:latin typeface="Times New Roman"/>
                <a:cs typeface="Times New Roman"/>
              </a:rPr>
              <a:t>ed</a:t>
            </a:r>
            <a:r>
              <a:rPr sz="2000" i="1" spc="-75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s</a:t>
            </a:r>
            <a:r>
              <a:rPr sz="2000" spc="-14" dirty="0" smtClean="0">
                <a:latin typeface="Arial Narrow"/>
                <a:cs typeface="Arial Narrow"/>
              </a:rPr>
              <a:t>y</a:t>
            </a:r>
            <a:r>
              <a:rPr sz="2000" spc="0" dirty="0" smtClean="0">
                <a:latin typeface="Arial Narrow"/>
                <a:cs typeface="Arial Narrow"/>
              </a:rPr>
              <a:t>s</a:t>
            </a:r>
            <a:r>
              <a:rPr sz="2000" spc="-4" dirty="0" smtClean="0">
                <a:latin typeface="Arial Narrow"/>
                <a:cs typeface="Arial Narrow"/>
              </a:rPr>
              <a:t>t</a:t>
            </a:r>
            <a:r>
              <a:rPr sz="2000" spc="0" dirty="0" smtClean="0">
                <a:latin typeface="Arial Narrow"/>
                <a:cs typeface="Arial Narrow"/>
              </a:rPr>
              <a:t>em</a:t>
            </a:r>
            <a:r>
              <a:rPr sz="2000" spc="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of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l</a:t>
            </a:r>
            <a:r>
              <a:rPr sz="2000" spc="-9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near eq</a:t>
            </a:r>
            <a:r>
              <a:rPr sz="2000" spc="-4" dirty="0" smtClean="0">
                <a:latin typeface="Arial Narrow"/>
                <a:cs typeface="Arial Narrow"/>
              </a:rPr>
              <a:t>u</a:t>
            </a:r>
            <a:r>
              <a:rPr sz="2000" spc="0" dirty="0" smtClean="0">
                <a:latin typeface="Arial Narrow"/>
                <a:cs typeface="Arial Narrow"/>
              </a:rPr>
              <a:t>at</a:t>
            </a:r>
            <a:r>
              <a:rPr sz="2000" spc="-9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ons</a:t>
            </a:r>
            <a:endParaRPr sz="2000">
              <a:latin typeface="Arial Narrow"/>
              <a:cs typeface="Arial Narrow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956314" y="4107552"/>
            <a:ext cx="335997" cy="7186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2355"/>
              </a:lnSpc>
              <a:spcBef>
                <a:spcPts val="117"/>
              </a:spcBef>
            </a:pPr>
            <a:r>
              <a:rPr sz="2150" spc="-19" dirty="0" smtClean="0">
                <a:latin typeface="Symbol"/>
                <a:cs typeface="Symbol"/>
              </a:rPr>
              <a:t></a:t>
            </a:r>
            <a:r>
              <a:rPr sz="2150" spc="0" dirty="0" smtClean="0">
                <a:latin typeface="Times New Roman"/>
                <a:cs typeface="Times New Roman"/>
              </a:rPr>
              <a:t>1</a:t>
            </a:r>
            <a:endParaRPr sz="2150">
              <a:latin typeface="Times New Roman"/>
              <a:cs typeface="Times New Roman"/>
            </a:endParaRPr>
          </a:p>
          <a:p>
            <a:pPr marL="43734" marR="86174" algn="ctr">
              <a:lnSpc>
                <a:spcPct val="95825"/>
              </a:lnSpc>
              <a:spcBef>
                <a:spcPts val="657"/>
              </a:spcBef>
            </a:pPr>
            <a:r>
              <a:rPr sz="2150" spc="0" dirty="0" smtClean="0">
                <a:latin typeface="Times New Roman"/>
                <a:cs typeface="Times New Roman"/>
              </a:rPr>
              <a:t>4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322893" y="4109196"/>
            <a:ext cx="1155759" cy="3495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95"/>
              </a:lnSpc>
              <a:spcBef>
                <a:spcPts val="134"/>
              </a:spcBef>
            </a:pPr>
            <a:r>
              <a:rPr sz="3225" spc="0" baseline="3796" dirty="0" smtClean="0">
                <a:latin typeface="Symbol"/>
                <a:cs typeface="Symbol"/>
              </a:rPr>
              <a:t></a:t>
            </a:r>
            <a:r>
              <a:rPr sz="3225" spc="-173" baseline="4044" dirty="0" smtClean="0">
                <a:latin typeface="Times New Roman"/>
                <a:cs typeface="Times New Roman"/>
              </a:rPr>
              <a:t> </a:t>
            </a:r>
            <a:r>
              <a:rPr sz="3225" spc="25" baseline="3796" dirty="0" smtClean="0">
                <a:latin typeface="Symbol"/>
                <a:cs typeface="Symbol"/>
              </a:rPr>
              <a:t></a:t>
            </a:r>
            <a:r>
              <a:rPr sz="3225" i="1" spc="-275" baseline="8089" dirty="0" smtClean="0">
                <a:latin typeface="Times New Roman"/>
                <a:cs typeface="Times New Roman"/>
              </a:rPr>
              <a:t>T</a:t>
            </a:r>
            <a:r>
              <a:rPr sz="1875" spc="0" baseline="-11595" dirty="0" smtClean="0">
                <a:latin typeface="Times New Roman"/>
                <a:cs typeface="Times New Roman"/>
              </a:rPr>
              <a:t>1</a:t>
            </a:r>
            <a:r>
              <a:rPr sz="1875" spc="87" baseline="-11595" dirty="0" smtClean="0">
                <a:latin typeface="Times New Roman"/>
                <a:cs typeface="Times New Roman"/>
              </a:rPr>
              <a:t> </a:t>
            </a:r>
            <a:r>
              <a:rPr sz="3225" spc="0" baseline="3796" dirty="0" smtClean="0">
                <a:latin typeface="Symbol"/>
                <a:cs typeface="Symbol"/>
              </a:rPr>
              <a:t></a:t>
            </a:r>
            <a:r>
              <a:rPr sz="3225" spc="0" baseline="4044" dirty="0" smtClean="0">
                <a:latin typeface="Times New Roman"/>
                <a:cs typeface="Times New Roman"/>
              </a:rPr>
              <a:t>  </a:t>
            </a:r>
            <a:r>
              <a:rPr sz="3225" spc="533" baseline="4044" dirty="0" smtClean="0">
                <a:latin typeface="Times New Roman"/>
                <a:cs typeface="Times New Roman"/>
              </a:rPr>
              <a:t> </a:t>
            </a:r>
            <a:r>
              <a:rPr sz="3225" spc="0" baseline="3796" dirty="0" smtClean="0">
                <a:latin typeface="Symbol"/>
                <a:cs typeface="Symbol"/>
              </a:rPr>
              <a:t></a:t>
            </a:r>
            <a:endParaRPr sz="2150">
              <a:latin typeface="Symbol"/>
              <a:cs typeface="Symbo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884605" y="4107552"/>
            <a:ext cx="1123663" cy="7186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2355"/>
              </a:lnSpc>
              <a:spcBef>
                <a:spcPts val="117"/>
              </a:spcBef>
            </a:pPr>
            <a:r>
              <a:rPr sz="2150" spc="44" dirty="0" smtClean="0">
                <a:latin typeface="Times New Roman"/>
                <a:cs typeface="Times New Roman"/>
              </a:rPr>
              <a:t>(</a:t>
            </a:r>
            <a:r>
              <a:rPr sz="2150" spc="-14" dirty="0" smtClean="0">
                <a:latin typeface="Times New Roman"/>
                <a:cs typeface="Times New Roman"/>
              </a:rPr>
              <a:t>2</a:t>
            </a:r>
            <a:r>
              <a:rPr sz="2150" spc="0" dirty="0" smtClean="0">
                <a:latin typeface="Times New Roman"/>
                <a:cs typeface="Times New Roman"/>
              </a:rPr>
              <a:t>5</a:t>
            </a:r>
            <a:r>
              <a:rPr sz="2150" spc="-364" dirty="0" smtClean="0">
                <a:latin typeface="Times New Roman"/>
                <a:cs typeface="Times New Roman"/>
              </a:rPr>
              <a:t> </a:t>
            </a:r>
            <a:r>
              <a:rPr sz="2150" spc="0" dirty="0" smtClean="0">
                <a:latin typeface="Symbol"/>
                <a:cs typeface="Symbol"/>
              </a:rPr>
              <a:t></a:t>
            </a:r>
            <a:r>
              <a:rPr sz="2150" spc="-375" dirty="0" smtClean="0">
                <a:latin typeface="Times New Roman"/>
                <a:cs typeface="Times New Roman"/>
              </a:rPr>
              <a:t> </a:t>
            </a:r>
            <a:r>
              <a:rPr sz="2150" spc="-14" dirty="0" smtClean="0">
                <a:latin typeface="Times New Roman"/>
                <a:cs typeface="Times New Roman"/>
              </a:rPr>
              <a:t>800</a:t>
            </a:r>
            <a:r>
              <a:rPr sz="2150" spc="0" dirty="0" smtClean="0">
                <a:latin typeface="Times New Roman"/>
                <a:cs typeface="Times New Roman"/>
              </a:rPr>
              <a:t>)</a:t>
            </a:r>
            <a:endParaRPr sz="2150">
              <a:latin typeface="Times New Roman"/>
              <a:cs typeface="Times New Roman"/>
            </a:endParaRPr>
          </a:p>
          <a:p>
            <a:pPr marL="450941" marR="466634" algn="ctr">
              <a:lnSpc>
                <a:spcPct val="95825"/>
              </a:lnSpc>
              <a:spcBef>
                <a:spcPts val="657"/>
              </a:spcBef>
            </a:pPr>
            <a:r>
              <a:rPr sz="2150" spc="0" dirty="0" smtClean="0">
                <a:latin typeface="Times New Roman"/>
                <a:cs typeface="Times New Roman"/>
              </a:rPr>
              <a:t>0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989132" y="4111952"/>
            <a:ext cx="777583" cy="3163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70"/>
              </a:lnSpc>
              <a:spcBef>
                <a:spcPts val="123"/>
              </a:spcBef>
            </a:pPr>
            <a:r>
              <a:rPr sz="3225" spc="-154" baseline="-1265" dirty="0" smtClean="0">
                <a:latin typeface="Symbol"/>
                <a:cs typeface="Symbol"/>
              </a:rPr>
              <a:t></a:t>
            </a:r>
            <a:r>
              <a:rPr sz="3225" spc="-14" baseline="4044" dirty="0" smtClean="0">
                <a:latin typeface="Times New Roman"/>
                <a:cs typeface="Times New Roman"/>
              </a:rPr>
              <a:t>1</a:t>
            </a:r>
            <a:r>
              <a:rPr sz="3225" spc="-9" baseline="4044" dirty="0" smtClean="0">
                <a:latin typeface="Times New Roman"/>
                <a:cs typeface="Times New Roman"/>
              </a:rPr>
              <a:t>.</a:t>
            </a:r>
            <a:r>
              <a:rPr sz="3225" spc="-14" baseline="4044" dirty="0" smtClean="0">
                <a:latin typeface="Times New Roman"/>
                <a:cs typeface="Times New Roman"/>
              </a:rPr>
              <a:t>37</a:t>
            </a:r>
            <a:r>
              <a:rPr sz="3225" spc="0" baseline="4044" dirty="0" smtClean="0">
                <a:latin typeface="Times New Roman"/>
                <a:cs typeface="Times New Roman"/>
              </a:rPr>
              <a:t>5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489766" y="4111952"/>
            <a:ext cx="335747" cy="7142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7382" marR="82277" algn="ctr">
              <a:lnSpc>
                <a:spcPts val="2310"/>
              </a:lnSpc>
              <a:spcBef>
                <a:spcPts val="115"/>
              </a:spcBef>
            </a:pPr>
            <a:r>
              <a:rPr sz="2150" spc="0" dirty="0" smtClean="0">
                <a:latin typeface="Times New Roman"/>
                <a:cs typeface="Times New Roman"/>
              </a:rPr>
              <a:t>0</a:t>
            </a:r>
            <a:endParaRPr sz="2150">
              <a:latin typeface="Times New Roman"/>
              <a:cs typeface="Times New Roman"/>
            </a:endParaRPr>
          </a:p>
          <a:p>
            <a:pPr algn="ctr">
              <a:lnSpc>
                <a:spcPct val="102091"/>
              </a:lnSpc>
              <a:spcBef>
                <a:spcPts val="512"/>
              </a:spcBef>
            </a:pPr>
            <a:r>
              <a:rPr sz="2150" spc="-25" dirty="0" smtClean="0">
                <a:latin typeface="Symbol"/>
                <a:cs typeface="Symbol"/>
              </a:rPr>
              <a:t></a:t>
            </a:r>
            <a:r>
              <a:rPr sz="2150" spc="0" dirty="0" smtClean="0">
                <a:latin typeface="Times New Roman"/>
                <a:cs typeface="Times New Roman"/>
              </a:rPr>
              <a:t>3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099373" y="4111952"/>
            <a:ext cx="206647" cy="7142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59">
              <a:lnSpc>
                <a:spcPts val="2310"/>
              </a:lnSpc>
              <a:spcBef>
                <a:spcPts val="115"/>
              </a:spcBef>
            </a:pPr>
            <a:r>
              <a:rPr sz="2150" spc="0" dirty="0" smtClean="0">
                <a:latin typeface="Times New Roman"/>
                <a:cs typeface="Times New Roman"/>
              </a:rPr>
              <a:t>0</a:t>
            </a:r>
            <a:endParaRPr sz="2150">
              <a:latin typeface="Times New Roman"/>
              <a:cs typeface="Times New Roman"/>
            </a:endParaRPr>
          </a:p>
          <a:p>
            <a:pPr marL="13259">
              <a:lnSpc>
                <a:spcPct val="95825"/>
              </a:lnSpc>
              <a:spcBef>
                <a:spcPts val="666"/>
              </a:spcBef>
            </a:pPr>
            <a:r>
              <a:rPr sz="2150" spc="0" dirty="0" smtClean="0">
                <a:latin typeface="Times New Roman"/>
                <a:cs typeface="Times New Roman"/>
              </a:rPr>
              <a:t>0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454643" y="4127433"/>
            <a:ext cx="205073" cy="7374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57">
              <a:lnSpc>
                <a:spcPts val="2355"/>
              </a:lnSpc>
              <a:spcBef>
                <a:spcPts val="117"/>
              </a:spcBef>
            </a:pPr>
            <a:r>
              <a:rPr sz="2150" spc="0" dirty="0" smtClean="0">
                <a:latin typeface="Symbol"/>
                <a:cs typeface="Symbol"/>
              </a:rPr>
              <a:t></a:t>
            </a:r>
            <a:endParaRPr sz="2150">
              <a:latin typeface="Symbol"/>
              <a:cs typeface="Symbol"/>
            </a:endParaRPr>
          </a:p>
          <a:p>
            <a:pPr marL="13357">
              <a:lnSpc>
                <a:spcPct val="102091"/>
              </a:lnSpc>
              <a:spcBef>
                <a:spcPts val="685"/>
              </a:spcBef>
            </a:pPr>
            <a:r>
              <a:rPr sz="2150" spc="0" dirty="0" smtClean="0">
                <a:latin typeface="Symbol"/>
                <a:cs typeface="Symbol"/>
              </a:rPr>
              <a:t></a:t>
            </a:r>
            <a:endParaRPr sz="2150">
              <a:latin typeface="Symbol"/>
              <a:cs typeface="Symbo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266188" y="4520910"/>
            <a:ext cx="357275" cy="3053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55"/>
              </a:lnSpc>
              <a:spcBef>
                <a:spcPts val="117"/>
              </a:spcBef>
            </a:pPr>
            <a:r>
              <a:rPr sz="2150" spc="-19" dirty="0" smtClean="0">
                <a:latin typeface="Symbol"/>
                <a:cs typeface="Symbol"/>
              </a:rPr>
              <a:t></a:t>
            </a:r>
            <a:r>
              <a:rPr sz="2150" spc="0" dirty="0" smtClean="0">
                <a:latin typeface="Times New Roman"/>
                <a:cs typeface="Times New Roman"/>
              </a:rPr>
              <a:t>1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323216" y="4522554"/>
            <a:ext cx="1168825" cy="4344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20"/>
              </a:lnSpc>
              <a:spcBef>
                <a:spcPts val="171"/>
              </a:spcBef>
            </a:pPr>
            <a:r>
              <a:rPr sz="3225" spc="0" baseline="-5062" dirty="0" smtClean="0">
                <a:latin typeface="Symbol"/>
                <a:cs typeface="Symbol"/>
              </a:rPr>
              <a:t></a:t>
            </a:r>
            <a:r>
              <a:rPr sz="3225" spc="-173" baseline="-5393" dirty="0" smtClean="0">
                <a:latin typeface="Times New Roman"/>
                <a:cs typeface="Times New Roman"/>
              </a:rPr>
              <a:t> </a:t>
            </a:r>
            <a:r>
              <a:rPr sz="3225" spc="-94" baseline="13920" dirty="0" smtClean="0">
                <a:latin typeface="Symbol"/>
                <a:cs typeface="Symbol"/>
              </a:rPr>
              <a:t></a:t>
            </a:r>
            <a:r>
              <a:rPr sz="3225" i="1" spc="-134" baseline="24268" dirty="0" smtClean="0">
                <a:latin typeface="Times New Roman"/>
                <a:cs typeface="Times New Roman"/>
              </a:rPr>
              <a:t>T</a:t>
            </a:r>
            <a:r>
              <a:rPr sz="1875" spc="0" baseline="16233" dirty="0" smtClean="0">
                <a:latin typeface="Times New Roman"/>
                <a:cs typeface="Times New Roman"/>
              </a:rPr>
              <a:t>2</a:t>
            </a:r>
            <a:r>
              <a:rPr sz="1875" spc="62" baseline="16233" dirty="0" smtClean="0">
                <a:latin typeface="Times New Roman"/>
                <a:cs typeface="Times New Roman"/>
              </a:rPr>
              <a:t> </a:t>
            </a:r>
            <a:r>
              <a:rPr sz="3225" spc="0" baseline="13920" dirty="0" smtClean="0">
                <a:latin typeface="Symbol"/>
                <a:cs typeface="Symbol"/>
              </a:rPr>
              <a:t></a:t>
            </a:r>
            <a:r>
              <a:rPr sz="3225" spc="0" baseline="14831" dirty="0" smtClean="0">
                <a:latin typeface="Times New Roman"/>
                <a:cs typeface="Times New Roman"/>
              </a:rPr>
              <a:t>   </a:t>
            </a:r>
            <a:r>
              <a:rPr sz="3225" spc="1" baseline="14831" dirty="0" smtClean="0">
                <a:latin typeface="Times New Roman"/>
                <a:cs typeface="Times New Roman"/>
              </a:rPr>
              <a:t> </a:t>
            </a:r>
            <a:r>
              <a:rPr sz="3225" spc="0" baseline="13920" dirty="0" smtClean="0">
                <a:latin typeface="Symbol"/>
                <a:cs typeface="Symbol"/>
              </a:rPr>
              <a:t></a:t>
            </a:r>
            <a:endParaRPr sz="2150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464574" y="4656120"/>
            <a:ext cx="709075" cy="3726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75"/>
              </a:lnSpc>
              <a:spcBef>
                <a:spcPts val="143"/>
              </a:spcBef>
            </a:pPr>
            <a:r>
              <a:rPr sz="3225" spc="-14" baseline="-2696" dirty="0" smtClean="0">
                <a:latin typeface="Times New Roman"/>
                <a:cs typeface="Times New Roman"/>
              </a:rPr>
              <a:t>66</a:t>
            </a:r>
            <a:r>
              <a:rPr sz="3225" spc="-9" baseline="-2696" dirty="0" smtClean="0">
                <a:latin typeface="Times New Roman"/>
                <a:cs typeface="Times New Roman"/>
              </a:rPr>
              <a:t>.</a:t>
            </a:r>
            <a:r>
              <a:rPr sz="3225" spc="0" baseline="-2696" dirty="0" smtClean="0">
                <a:latin typeface="Times New Roman"/>
                <a:cs typeface="Times New Roman"/>
              </a:rPr>
              <a:t>7</a:t>
            </a:r>
            <a:r>
              <a:rPr sz="3225" spc="-139" baseline="-2696" dirty="0" smtClean="0">
                <a:latin typeface="Times New Roman"/>
                <a:cs typeface="Times New Roman"/>
              </a:rPr>
              <a:t> </a:t>
            </a:r>
            <a:r>
              <a:rPr sz="3225" spc="0" baseline="10124" dirty="0" smtClean="0">
                <a:latin typeface="Symbol"/>
                <a:cs typeface="Symbol"/>
              </a:rPr>
              <a:t></a:t>
            </a:r>
            <a:endParaRPr sz="2150">
              <a:latin typeface="Symbol"/>
              <a:cs typeface="Symbo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052360" y="4723465"/>
            <a:ext cx="219745" cy="3009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55"/>
              </a:lnSpc>
              <a:spcBef>
                <a:spcPts val="117"/>
              </a:spcBef>
            </a:pPr>
            <a:r>
              <a:rPr sz="2150" spc="0" dirty="0" smtClean="0">
                <a:latin typeface="Symbol"/>
                <a:cs typeface="Symbol"/>
              </a:rPr>
              <a:t></a:t>
            </a:r>
            <a:endParaRPr sz="2150">
              <a:latin typeface="Symbol"/>
              <a:cs typeface="Symbo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179640" y="4920486"/>
            <a:ext cx="901253" cy="4156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254"/>
              </a:lnSpc>
              <a:spcBef>
                <a:spcPts val="162"/>
              </a:spcBef>
            </a:pPr>
            <a:r>
              <a:rPr sz="3225" spc="34" baseline="16179" dirty="0" smtClean="0">
                <a:latin typeface="Times New Roman"/>
                <a:cs typeface="Times New Roman"/>
              </a:rPr>
              <a:t>5</a:t>
            </a:r>
            <a:r>
              <a:rPr sz="3225" spc="0" baseline="18982" dirty="0" smtClean="0">
                <a:latin typeface="Symbol"/>
                <a:cs typeface="Symbol"/>
              </a:rPr>
              <a:t></a:t>
            </a:r>
            <a:r>
              <a:rPr sz="3225" spc="-151" baseline="20224" dirty="0" smtClean="0">
                <a:latin typeface="Times New Roman"/>
                <a:cs typeface="Times New Roman"/>
              </a:rPr>
              <a:t> </a:t>
            </a:r>
            <a:r>
              <a:rPr sz="3225" spc="-54" baseline="-5062" dirty="0" smtClean="0">
                <a:latin typeface="Symbol"/>
                <a:cs typeface="Symbol"/>
              </a:rPr>
              <a:t></a:t>
            </a:r>
            <a:r>
              <a:rPr sz="3225" i="1" spc="-175" baseline="17527" dirty="0" smtClean="0">
                <a:latin typeface="Times New Roman"/>
                <a:cs typeface="Times New Roman"/>
              </a:rPr>
              <a:t>T</a:t>
            </a:r>
            <a:r>
              <a:rPr sz="1875" spc="0" baseline="4638" dirty="0" smtClean="0">
                <a:latin typeface="Times New Roman"/>
                <a:cs typeface="Times New Roman"/>
              </a:rPr>
              <a:t>3</a:t>
            </a:r>
            <a:r>
              <a:rPr sz="1875" spc="62" baseline="4638" dirty="0" smtClean="0">
                <a:latin typeface="Times New Roman"/>
                <a:cs typeface="Times New Roman"/>
              </a:rPr>
              <a:t> </a:t>
            </a:r>
            <a:r>
              <a:rPr sz="3225" spc="0" baseline="-5062" dirty="0" smtClean="0">
                <a:latin typeface="Symbol"/>
                <a:cs typeface="Symbol"/>
              </a:rPr>
              <a:t></a:t>
            </a:r>
            <a:endParaRPr sz="2150">
              <a:latin typeface="Symbol"/>
              <a:cs typeface="Symbo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267591" y="4934832"/>
            <a:ext cx="2407191" cy="4013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55"/>
              </a:lnSpc>
              <a:spcBef>
                <a:spcPts val="157"/>
              </a:spcBef>
            </a:pPr>
            <a:r>
              <a:rPr sz="3225" spc="4" baseline="-3796" dirty="0" smtClean="0">
                <a:latin typeface="Symbol"/>
                <a:cs typeface="Symbol"/>
              </a:rPr>
              <a:t></a:t>
            </a:r>
            <a:r>
              <a:rPr sz="3225" spc="0" baseline="17527" dirty="0" smtClean="0">
                <a:latin typeface="Times New Roman"/>
                <a:cs typeface="Times New Roman"/>
              </a:rPr>
              <a:t>0</a:t>
            </a:r>
            <a:r>
              <a:rPr sz="3225" spc="-167" baseline="17527" dirty="0" smtClean="0">
                <a:latin typeface="Times New Roman"/>
                <a:cs typeface="Times New Roman"/>
              </a:rPr>
              <a:t> </a:t>
            </a:r>
            <a:r>
              <a:rPr sz="3225" spc="0" baseline="16451" dirty="0" smtClean="0">
                <a:latin typeface="Symbol"/>
                <a:cs typeface="Symbol"/>
              </a:rPr>
              <a:t></a:t>
            </a:r>
            <a:r>
              <a:rPr sz="3225" spc="-201" baseline="17527" dirty="0" smtClean="0">
                <a:latin typeface="Times New Roman"/>
                <a:cs typeface="Times New Roman"/>
              </a:rPr>
              <a:t> </a:t>
            </a:r>
            <a:r>
              <a:rPr sz="3225" spc="54" baseline="17527" dirty="0" smtClean="0">
                <a:latin typeface="Times New Roman"/>
                <a:cs typeface="Times New Roman"/>
              </a:rPr>
              <a:t>(</a:t>
            </a:r>
            <a:r>
              <a:rPr sz="3225" spc="-25" baseline="16451" dirty="0" smtClean="0">
                <a:latin typeface="Symbol"/>
                <a:cs typeface="Symbol"/>
              </a:rPr>
              <a:t></a:t>
            </a:r>
            <a:r>
              <a:rPr sz="3225" spc="0" baseline="17527" dirty="0" smtClean="0">
                <a:latin typeface="Times New Roman"/>
                <a:cs typeface="Times New Roman"/>
              </a:rPr>
              <a:t>5</a:t>
            </a:r>
            <a:r>
              <a:rPr sz="3225" spc="-375" baseline="17527" dirty="0" smtClean="0">
                <a:latin typeface="Times New Roman"/>
                <a:cs typeface="Times New Roman"/>
              </a:rPr>
              <a:t> </a:t>
            </a:r>
            <a:r>
              <a:rPr sz="3225" spc="0" baseline="16451" dirty="0" smtClean="0">
                <a:latin typeface="Symbol"/>
                <a:cs typeface="Symbol"/>
              </a:rPr>
              <a:t></a:t>
            </a:r>
            <a:r>
              <a:rPr sz="3225" spc="-294" baseline="17527" dirty="0" smtClean="0">
                <a:latin typeface="Times New Roman"/>
                <a:cs typeface="Times New Roman"/>
              </a:rPr>
              <a:t> </a:t>
            </a:r>
            <a:r>
              <a:rPr sz="3225" spc="-14" baseline="17527" dirty="0" smtClean="0">
                <a:latin typeface="Times New Roman"/>
                <a:cs typeface="Times New Roman"/>
              </a:rPr>
              <a:t>66</a:t>
            </a:r>
            <a:r>
              <a:rPr sz="3225" spc="-9" baseline="17527" dirty="0" smtClean="0">
                <a:latin typeface="Times New Roman"/>
                <a:cs typeface="Times New Roman"/>
              </a:rPr>
              <a:t>.</a:t>
            </a:r>
            <a:r>
              <a:rPr sz="3225" spc="19" baseline="17527" dirty="0" smtClean="0">
                <a:latin typeface="Times New Roman"/>
                <a:cs typeface="Times New Roman"/>
              </a:rPr>
              <a:t>7</a:t>
            </a:r>
            <a:r>
              <a:rPr sz="3225" spc="0" baseline="17527" dirty="0" smtClean="0">
                <a:latin typeface="Times New Roman"/>
                <a:cs typeface="Times New Roman"/>
              </a:rPr>
              <a:t>)</a:t>
            </a:r>
            <a:r>
              <a:rPr sz="3225" spc="-309" baseline="17527" dirty="0" smtClean="0">
                <a:latin typeface="Times New Roman"/>
                <a:cs typeface="Times New Roman"/>
              </a:rPr>
              <a:t> </a:t>
            </a:r>
            <a:r>
              <a:rPr sz="3225" spc="0" baseline="16451" dirty="0" smtClean="0">
                <a:latin typeface="Symbol"/>
                <a:cs typeface="Symbol"/>
              </a:rPr>
              <a:t></a:t>
            </a:r>
            <a:r>
              <a:rPr sz="3225" spc="-264" baseline="17527" dirty="0" smtClean="0">
                <a:latin typeface="Times New Roman"/>
                <a:cs typeface="Times New Roman"/>
              </a:rPr>
              <a:t> </a:t>
            </a:r>
            <a:r>
              <a:rPr sz="3225" spc="-14" baseline="17527" dirty="0" smtClean="0">
                <a:latin typeface="Times New Roman"/>
                <a:cs typeface="Times New Roman"/>
              </a:rPr>
              <a:t>2</a:t>
            </a:r>
            <a:r>
              <a:rPr sz="3225" spc="79" baseline="17527" dirty="0" smtClean="0">
                <a:latin typeface="Times New Roman"/>
                <a:cs typeface="Times New Roman"/>
              </a:rPr>
              <a:t>0</a:t>
            </a:r>
            <a:r>
              <a:rPr sz="3225" spc="0" baseline="-3796" dirty="0" smtClean="0">
                <a:latin typeface="Symbol"/>
                <a:cs typeface="Symbol"/>
              </a:rPr>
              <a:t></a:t>
            </a:r>
            <a:endParaRPr sz="2150">
              <a:latin typeface="Symbol"/>
              <a:cs typeface="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487571" y="5348185"/>
            <a:ext cx="356697" cy="3053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55"/>
              </a:lnSpc>
              <a:spcBef>
                <a:spcPts val="117"/>
              </a:spcBef>
            </a:pPr>
            <a:r>
              <a:rPr sz="2150" spc="-25" dirty="0" smtClean="0">
                <a:latin typeface="Symbol"/>
                <a:cs typeface="Symbol"/>
              </a:rPr>
              <a:t></a:t>
            </a:r>
            <a:r>
              <a:rPr sz="2150" spc="0" dirty="0" smtClean="0">
                <a:latin typeface="Times New Roman"/>
                <a:cs typeface="Times New Roman"/>
              </a:rPr>
              <a:t>5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322893" y="5349827"/>
            <a:ext cx="1158640" cy="3687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85"/>
              </a:lnSpc>
              <a:spcBef>
                <a:spcPts val="144"/>
              </a:spcBef>
            </a:pPr>
            <a:r>
              <a:rPr sz="3225" spc="0" baseline="-2531" dirty="0" smtClean="0">
                <a:latin typeface="Symbol"/>
                <a:cs typeface="Symbol"/>
              </a:rPr>
              <a:t></a:t>
            </a:r>
            <a:r>
              <a:rPr sz="3225" spc="-173" baseline="-2696" dirty="0" smtClean="0">
                <a:latin typeface="Times New Roman"/>
                <a:cs typeface="Times New Roman"/>
              </a:rPr>
              <a:t> </a:t>
            </a:r>
            <a:r>
              <a:rPr sz="3225" spc="-94" baseline="-2531" dirty="0" smtClean="0">
                <a:latin typeface="Symbol"/>
                <a:cs typeface="Symbol"/>
              </a:rPr>
              <a:t></a:t>
            </a:r>
            <a:r>
              <a:rPr sz="3225" i="1" spc="-134" baseline="12134" dirty="0" smtClean="0">
                <a:latin typeface="Times New Roman"/>
                <a:cs typeface="Times New Roman"/>
              </a:rPr>
              <a:t>T</a:t>
            </a:r>
            <a:r>
              <a:rPr sz="1875" spc="0" baseline="-4638" dirty="0" smtClean="0">
                <a:latin typeface="Times New Roman"/>
                <a:cs typeface="Times New Roman"/>
              </a:rPr>
              <a:t>4</a:t>
            </a:r>
            <a:r>
              <a:rPr sz="1875" spc="62" baseline="-4638" dirty="0" smtClean="0">
                <a:latin typeface="Times New Roman"/>
                <a:cs typeface="Times New Roman"/>
              </a:rPr>
              <a:t> </a:t>
            </a:r>
            <a:r>
              <a:rPr sz="3225" spc="0" baseline="-2531" dirty="0" smtClean="0">
                <a:latin typeface="Symbol"/>
                <a:cs typeface="Symbol"/>
              </a:rPr>
              <a:t></a:t>
            </a:r>
            <a:r>
              <a:rPr sz="3225" spc="0" baseline="-2696" dirty="0" smtClean="0">
                <a:latin typeface="Times New Roman"/>
                <a:cs typeface="Times New Roman"/>
              </a:rPr>
              <a:t>  </a:t>
            </a:r>
            <a:r>
              <a:rPr sz="3225" spc="533" baseline="-2696" dirty="0" smtClean="0">
                <a:latin typeface="Times New Roman"/>
                <a:cs typeface="Times New Roman"/>
              </a:rPr>
              <a:t> </a:t>
            </a:r>
            <a:r>
              <a:rPr sz="3225" spc="0" baseline="-2531" dirty="0" smtClean="0">
                <a:latin typeface="Symbol"/>
                <a:cs typeface="Symbol"/>
              </a:rPr>
              <a:t></a:t>
            </a:r>
            <a:endParaRPr sz="2150"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328629" y="5352585"/>
            <a:ext cx="206087" cy="3009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10"/>
              </a:lnSpc>
              <a:spcBef>
                <a:spcPts val="115"/>
              </a:spcBef>
            </a:pPr>
            <a:r>
              <a:rPr sz="2150" spc="0" dirty="0" smtClean="0">
                <a:latin typeface="Times New Roman"/>
                <a:cs typeface="Times New Roman"/>
              </a:rPr>
              <a:t>0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018473" y="5352585"/>
            <a:ext cx="206087" cy="3009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10"/>
              </a:lnSpc>
              <a:spcBef>
                <a:spcPts val="115"/>
              </a:spcBef>
            </a:pPr>
            <a:r>
              <a:rPr sz="2150" spc="0" dirty="0" smtClean="0">
                <a:latin typeface="Times New Roman"/>
                <a:cs typeface="Times New Roman"/>
              </a:rPr>
              <a:t>0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99367" y="5352585"/>
            <a:ext cx="206087" cy="3009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10"/>
              </a:lnSpc>
              <a:spcBef>
                <a:spcPts val="115"/>
              </a:spcBef>
            </a:pPr>
            <a:r>
              <a:rPr sz="2150" spc="0" dirty="0" smtClean="0">
                <a:latin typeface="Times New Roman"/>
                <a:cs typeface="Times New Roman"/>
              </a:rPr>
              <a:t>5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55643" y="5352585"/>
            <a:ext cx="206087" cy="3009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10"/>
              </a:lnSpc>
              <a:spcBef>
                <a:spcPts val="115"/>
              </a:spcBef>
            </a:pPr>
            <a:r>
              <a:rPr sz="2150" spc="0" dirty="0" smtClean="0">
                <a:latin typeface="Times New Roman"/>
                <a:cs typeface="Times New Roman"/>
              </a:rPr>
              <a:t>0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89132" y="5414412"/>
            <a:ext cx="173755" cy="3009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55"/>
              </a:lnSpc>
              <a:spcBef>
                <a:spcPts val="117"/>
              </a:spcBef>
            </a:pPr>
            <a:r>
              <a:rPr sz="2150" spc="0" dirty="0" smtClean="0">
                <a:latin typeface="Symbol"/>
                <a:cs typeface="Symbol"/>
              </a:rPr>
              <a:t></a:t>
            </a:r>
            <a:endParaRPr sz="2150">
              <a:latin typeface="Symbol"/>
              <a:cs typeface="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454643" y="5414412"/>
            <a:ext cx="204415" cy="3009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55"/>
              </a:lnSpc>
              <a:spcBef>
                <a:spcPts val="117"/>
              </a:spcBef>
            </a:pPr>
            <a:r>
              <a:rPr sz="2150" spc="0" dirty="0" smtClean="0">
                <a:latin typeface="Symbol"/>
                <a:cs typeface="Symbol"/>
              </a:rPr>
              <a:t></a:t>
            </a:r>
            <a:endParaRPr sz="2150">
              <a:latin typeface="Symbol"/>
              <a:cs typeface="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52600" y="3886200"/>
            <a:ext cx="2529197" cy="15097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79331" marR="65397">
              <a:lnSpc>
                <a:spcPts val="2700"/>
              </a:lnSpc>
              <a:spcBef>
                <a:spcPts val="585"/>
              </a:spcBef>
            </a:pPr>
            <a:r>
              <a:rPr sz="3225" spc="-154" baseline="-3796" dirty="0" smtClean="0">
                <a:latin typeface="Symbol"/>
                <a:cs typeface="Symbol"/>
              </a:rPr>
              <a:t></a:t>
            </a:r>
            <a:endParaRPr sz="2150" dirty="0">
              <a:latin typeface="Times New Roman"/>
              <a:cs typeface="Times New Roman"/>
            </a:endParaRPr>
          </a:p>
          <a:p>
            <a:pPr marL="279331" marR="65397">
              <a:lnSpc>
                <a:spcPts val="2170"/>
              </a:lnSpc>
            </a:pPr>
            <a:r>
              <a:rPr sz="3225" spc="0" baseline="1265" dirty="0" smtClean="0">
                <a:latin typeface="Symbol"/>
                <a:cs typeface="Symbol"/>
              </a:rPr>
              <a:t></a:t>
            </a:r>
            <a:endParaRPr sz="2150" dirty="0">
              <a:latin typeface="Symbol"/>
              <a:cs typeface="Symbol"/>
            </a:endParaRPr>
          </a:p>
          <a:p>
            <a:pPr marL="279331">
              <a:lnSpc>
                <a:spcPts val="2590"/>
              </a:lnSpc>
              <a:spcBef>
                <a:spcPts val="1563"/>
              </a:spcBef>
            </a:pPr>
            <a:r>
              <a:rPr sz="3225" spc="0" baseline="-2531" dirty="0" smtClean="0">
                <a:latin typeface="Symbol"/>
                <a:cs typeface="Symbol"/>
              </a:rPr>
              <a:t></a:t>
            </a:r>
            <a:r>
              <a:rPr sz="3225" spc="0" baseline="-2696" dirty="0" smtClean="0">
                <a:latin typeface="Times New Roman"/>
                <a:cs typeface="Times New Roman"/>
              </a:rPr>
              <a:t>  </a:t>
            </a:r>
            <a:r>
              <a:rPr sz="3225" spc="236" baseline="-2696" dirty="0" smtClean="0">
                <a:latin typeface="Times New Roman"/>
                <a:cs typeface="Times New Roman"/>
              </a:rPr>
              <a:t> </a:t>
            </a:r>
            <a:r>
              <a:rPr sz="3225" spc="0" baseline="-5393" dirty="0" smtClean="0">
                <a:latin typeface="Times New Roman"/>
                <a:cs typeface="Times New Roman"/>
              </a:rPr>
              <a:t>0      </a:t>
            </a:r>
            <a:r>
              <a:rPr sz="3225" spc="51" baseline="-5393" dirty="0" smtClean="0">
                <a:latin typeface="Times New Roman"/>
                <a:cs typeface="Times New Roman"/>
              </a:rPr>
              <a:t> </a:t>
            </a:r>
            <a:r>
              <a:rPr sz="3225" spc="-19" baseline="-5062" dirty="0" smtClean="0">
                <a:latin typeface="Symbol"/>
                <a:cs typeface="Symbol"/>
              </a:rPr>
              <a:t></a:t>
            </a:r>
            <a:r>
              <a:rPr sz="3225" spc="0" baseline="-5393" dirty="0" smtClean="0">
                <a:latin typeface="Times New Roman"/>
                <a:cs typeface="Times New Roman"/>
              </a:rPr>
              <a:t>3   </a:t>
            </a:r>
            <a:r>
              <a:rPr sz="3225" spc="387" baseline="-5393" dirty="0" smtClean="0">
                <a:latin typeface="Times New Roman"/>
                <a:cs typeface="Times New Roman"/>
              </a:rPr>
              <a:t> </a:t>
            </a:r>
            <a:r>
              <a:rPr sz="3225" spc="0" baseline="-5393" dirty="0" smtClean="0">
                <a:latin typeface="Times New Roman"/>
                <a:cs typeface="Times New Roman"/>
              </a:rPr>
              <a:t>8   </a:t>
            </a:r>
            <a:r>
              <a:rPr sz="3225" spc="499" baseline="-5393" dirty="0" smtClean="0">
                <a:latin typeface="Times New Roman"/>
                <a:cs typeface="Times New Roman"/>
              </a:rPr>
              <a:t> </a:t>
            </a:r>
            <a:r>
              <a:rPr sz="3225" spc="0" baseline="-5062" dirty="0" smtClean="0">
                <a:latin typeface="Symbol"/>
                <a:cs typeface="Symbol"/>
              </a:rPr>
              <a:t></a:t>
            </a:r>
            <a:endParaRPr sz="2150" dirty="0">
              <a:latin typeface="Symbol"/>
              <a:cs typeface="Symbol"/>
            </a:endParaRPr>
          </a:p>
          <a:p>
            <a:pPr marL="279331" marR="65397">
              <a:lnSpc>
                <a:spcPts val="2110"/>
              </a:lnSpc>
            </a:pPr>
            <a:r>
              <a:rPr sz="3225" spc="0" baseline="1265" dirty="0" smtClean="0">
                <a:latin typeface="Symbol"/>
                <a:cs typeface="Symbol"/>
              </a:rPr>
              <a:t></a:t>
            </a:r>
            <a:endParaRPr sz="2150" dirty="0">
              <a:latin typeface="Symbol"/>
              <a:cs typeface="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86301" y="4014724"/>
            <a:ext cx="3725799" cy="15097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37"/>
              </a:spcBef>
            </a:pPr>
            <a:endParaRPr sz="600"/>
          </a:p>
          <a:p>
            <a:pPr marL="149292">
              <a:lnSpc>
                <a:spcPts val="2789"/>
              </a:lnSpc>
              <a:spcBef>
                <a:spcPts val="2000"/>
              </a:spcBef>
            </a:pPr>
            <a:r>
              <a:rPr sz="2150" spc="0" dirty="0" smtClean="0">
                <a:latin typeface="Symbol"/>
                <a:cs typeface="Symbol"/>
              </a:rPr>
              <a:t></a:t>
            </a:r>
            <a:r>
              <a:rPr sz="2150" spc="-173" dirty="0" smtClean="0">
                <a:latin typeface="Times New Roman"/>
                <a:cs typeface="Times New Roman"/>
              </a:rPr>
              <a:t> </a:t>
            </a:r>
            <a:r>
              <a:rPr sz="3225" spc="0" baseline="1265" dirty="0" smtClean="0">
                <a:latin typeface="Symbol"/>
                <a:cs typeface="Symbol"/>
              </a:rPr>
              <a:t></a:t>
            </a:r>
            <a:r>
              <a:rPr sz="3225" spc="0" baseline="1348" dirty="0" smtClean="0">
                <a:latin typeface="Times New Roman"/>
                <a:cs typeface="Times New Roman"/>
              </a:rPr>
              <a:t>  </a:t>
            </a:r>
            <a:r>
              <a:rPr sz="3225" spc="358" baseline="1348" dirty="0" smtClean="0">
                <a:latin typeface="Times New Roman"/>
                <a:cs typeface="Times New Roman"/>
              </a:rPr>
              <a:t> </a:t>
            </a:r>
            <a:r>
              <a:rPr sz="3225" spc="0" baseline="1265" dirty="0" smtClean="0">
                <a:latin typeface="Symbol"/>
                <a:cs typeface="Symbol"/>
              </a:rPr>
              <a:t></a:t>
            </a:r>
            <a:r>
              <a:rPr sz="3225" spc="0" baseline="1348" dirty="0" smtClean="0">
                <a:latin typeface="Times New Roman"/>
                <a:cs typeface="Times New Roman"/>
              </a:rPr>
              <a:t>  </a:t>
            </a:r>
            <a:r>
              <a:rPr sz="3225" spc="533" baseline="1348" dirty="0" smtClean="0">
                <a:latin typeface="Times New Roman"/>
                <a:cs typeface="Times New Roman"/>
              </a:rPr>
              <a:t> </a:t>
            </a:r>
            <a:r>
              <a:rPr sz="2150" spc="0" dirty="0" smtClean="0">
                <a:latin typeface="Symbol"/>
                <a:cs typeface="Symbol"/>
              </a:rPr>
              <a:t></a:t>
            </a:r>
            <a:r>
              <a:rPr sz="2150" spc="0" dirty="0" smtClean="0">
                <a:latin typeface="Times New Roman"/>
                <a:cs typeface="Times New Roman"/>
              </a:rPr>
              <a:t>                             </a:t>
            </a:r>
            <a:r>
              <a:rPr sz="2150" spc="36" dirty="0" smtClean="0">
                <a:latin typeface="Times New Roman"/>
                <a:cs typeface="Times New Roman"/>
              </a:rPr>
              <a:t> </a:t>
            </a:r>
            <a:r>
              <a:rPr sz="2150" spc="0" dirty="0" smtClean="0">
                <a:latin typeface="Symbol"/>
                <a:cs typeface="Symbol"/>
              </a:rPr>
              <a:t></a:t>
            </a:r>
            <a:endParaRPr sz="2150">
              <a:latin typeface="Symbol"/>
              <a:cs typeface="Symbol"/>
            </a:endParaRPr>
          </a:p>
          <a:p>
            <a:pPr marL="300740">
              <a:lnSpc>
                <a:spcPct val="102091"/>
              </a:lnSpc>
              <a:spcBef>
                <a:spcPts val="350"/>
              </a:spcBef>
            </a:pPr>
            <a:r>
              <a:rPr sz="2150" spc="0" dirty="0" smtClean="0">
                <a:latin typeface="Symbol"/>
                <a:cs typeface="Symbol"/>
              </a:rPr>
              <a:t></a:t>
            </a:r>
            <a:r>
              <a:rPr sz="2150" spc="0" dirty="0" smtClean="0">
                <a:latin typeface="Times New Roman"/>
                <a:cs typeface="Times New Roman"/>
              </a:rPr>
              <a:t>  </a:t>
            </a:r>
            <a:r>
              <a:rPr sz="2150" spc="353" dirty="0" smtClean="0">
                <a:latin typeface="Times New Roman"/>
                <a:cs typeface="Times New Roman"/>
              </a:rPr>
              <a:t> </a:t>
            </a:r>
            <a:r>
              <a:rPr sz="2150" spc="0" dirty="0" smtClean="0">
                <a:latin typeface="Symbol"/>
                <a:cs typeface="Symbol"/>
              </a:rPr>
              <a:t></a:t>
            </a:r>
            <a:r>
              <a:rPr sz="2150" spc="0" dirty="0" smtClean="0">
                <a:latin typeface="Times New Roman"/>
                <a:cs typeface="Times New Roman"/>
              </a:rPr>
              <a:t>   </a:t>
            </a:r>
            <a:r>
              <a:rPr sz="2150" spc="1" dirty="0" smtClean="0">
                <a:latin typeface="Times New Roman"/>
                <a:cs typeface="Times New Roman"/>
              </a:rPr>
              <a:t> </a:t>
            </a:r>
            <a:r>
              <a:rPr sz="2150" spc="0" dirty="0" smtClean="0">
                <a:latin typeface="Symbol"/>
                <a:cs typeface="Symbol"/>
              </a:rPr>
              <a:t></a:t>
            </a:r>
            <a:r>
              <a:rPr sz="2150" spc="0" dirty="0" smtClean="0">
                <a:latin typeface="Times New Roman"/>
                <a:cs typeface="Times New Roman"/>
              </a:rPr>
              <a:t>                             </a:t>
            </a:r>
            <a:r>
              <a:rPr sz="2150" spc="36" dirty="0" smtClean="0">
                <a:latin typeface="Times New Roman"/>
                <a:cs typeface="Times New Roman"/>
              </a:rPr>
              <a:t> </a:t>
            </a:r>
            <a:r>
              <a:rPr sz="2150" spc="0" dirty="0" smtClean="0">
                <a:latin typeface="Symbol"/>
                <a:cs typeface="Symbol"/>
              </a:rPr>
              <a:t></a:t>
            </a:r>
            <a:endParaRPr sz="2150">
              <a:latin typeface="Symbol"/>
              <a:cs typeface="Symbol"/>
            </a:endParaRPr>
          </a:p>
          <a:p>
            <a:pPr marL="149615">
              <a:lnSpc>
                <a:spcPts val="2955"/>
              </a:lnSpc>
              <a:spcBef>
                <a:spcPts val="772"/>
              </a:spcBef>
            </a:pPr>
            <a:r>
              <a:rPr sz="3225" spc="0" baseline="5062" dirty="0" smtClean="0">
                <a:latin typeface="Symbol"/>
                <a:cs typeface="Symbol"/>
              </a:rPr>
              <a:t></a:t>
            </a:r>
            <a:r>
              <a:rPr sz="3225" spc="-173" baseline="5393" dirty="0" smtClean="0">
                <a:latin typeface="Times New Roman"/>
                <a:cs typeface="Times New Roman"/>
              </a:rPr>
              <a:t> </a:t>
            </a:r>
            <a:r>
              <a:rPr sz="3225" spc="0" baseline="-17717" dirty="0" smtClean="0">
                <a:latin typeface="Symbol"/>
                <a:cs typeface="Symbol"/>
              </a:rPr>
              <a:t></a:t>
            </a:r>
            <a:r>
              <a:rPr sz="3225" spc="0" baseline="-18875" dirty="0" smtClean="0">
                <a:latin typeface="Times New Roman"/>
                <a:cs typeface="Times New Roman"/>
              </a:rPr>
              <a:t>  </a:t>
            </a:r>
            <a:r>
              <a:rPr sz="3225" spc="353" baseline="-18875" dirty="0" smtClean="0">
                <a:latin typeface="Times New Roman"/>
                <a:cs typeface="Times New Roman"/>
              </a:rPr>
              <a:t> </a:t>
            </a:r>
            <a:r>
              <a:rPr sz="3225" spc="0" baseline="-17717" dirty="0" smtClean="0">
                <a:latin typeface="Symbol"/>
                <a:cs typeface="Symbol"/>
              </a:rPr>
              <a:t></a:t>
            </a:r>
            <a:r>
              <a:rPr sz="3225" spc="0" baseline="-18875" dirty="0" smtClean="0">
                <a:latin typeface="Times New Roman"/>
                <a:cs typeface="Times New Roman"/>
              </a:rPr>
              <a:t>   </a:t>
            </a:r>
            <a:r>
              <a:rPr sz="3225" spc="1" baseline="-18875" dirty="0" smtClean="0">
                <a:latin typeface="Times New Roman"/>
                <a:cs typeface="Times New Roman"/>
              </a:rPr>
              <a:t> </a:t>
            </a:r>
            <a:r>
              <a:rPr sz="3225" spc="0" baseline="-17717" dirty="0" smtClean="0">
                <a:latin typeface="Symbol"/>
                <a:cs typeface="Symbol"/>
              </a:rPr>
              <a:t></a:t>
            </a:r>
            <a:r>
              <a:rPr sz="3225" spc="0" baseline="-18875" dirty="0" smtClean="0">
                <a:latin typeface="Times New Roman"/>
                <a:cs typeface="Times New Roman"/>
              </a:rPr>
              <a:t>                             </a:t>
            </a:r>
            <a:r>
              <a:rPr sz="3225" spc="36" baseline="-18875" dirty="0" smtClean="0">
                <a:latin typeface="Times New Roman"/>
                <a:cs typeface="Times New Roman"/>
              </a:rPr>
              <a:t> </a:t>
            </a:r>
            <a:r>
              <a:rPr sz="3225" spc="0" baseline="-17717" dirty="0" smtClean="0">
                <a:latin typeface="Symbol"/>
                <a:cs typeface="Symbol"/>
              </a:rPr>
              <a:t></a:t>
            </a:r>
            <a:endParaRPr sz="2150">
              <a:latin typeface="Symbol"/>
              <a:cs typeface="Symbo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22501" y="5524500"/>
            <a:ext cx="2463800" cy="2143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4186301" y="5524500"/>
            <a:ext cx="3725799" cy="2143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 txBox="1"/>
          <p:nvPr/>
        </p:nvSpPr>
        <p:spPr>
          <a:xfrm>
            <a:off x="763016" y="832878"/>
            <a:ext cx="5228615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5"/>
              </a:lnSpc>
              <a:spcBef>
                <a:spcPts val="107"/>
              </a:spcBef>
            </a:pPr>
            <a:r>
              <a:rPr sz="2000" spc="0" dirty="0" smtClean="0">
                <a:latin typeface="Arial Narrow"/>
                <a:cs typeface="Arial Narrow"/>
              </a:rPr>
              <a:t>7.</a:t>
            </a:r>
            <a:r>
              <a:rPr sz="2000" spc="-25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S</a:t>
            </a:r>
            <a:r>
              <a:rPr sz="2000" spc="-4" dirty="0" smtClean="0">
                <a:latin typeface="Arial Narrow"/>
                <a:cs typeface="Arial Narrow"/>
              </a:rPr>
              <a:t>o</a:t>
            </a:r>
            <a:r>
              <a:rPr sz="2000" spc="0" dirty="0" smtClean="0">
                <a:latin typeface="Arial Narrow"/>
                <a:cs typeface="Arial Narrow"/>
              </a:rPr>
              <a:t>l</a:t>
            </a:r>
            <a:r>
              <a:rPr sz="2000" spc="-9" dirty="0" smtClean="0">
                <a:latin typeface="Arial Narrow"/>
                <a:cs typeface="Arial Narrow"/>
              </a:rPr>
              <a:t>v</a:t>
            </a:r>
            <a:r>
              <a:rPr sz="2000" spc="0" dirty="0" smtClean="0">
                <a:latin typeface="Arial Narrow"/>
                <a:cs typeface="Arial Narrow"/>
              </a:rPr>
              <a:t>i</a:t>
            </a:r>
            <a:r>
              <a:rPr sz="2000" spc="-4" dirty="0" smtClean="0">
                <a:latin typeface="Arial Narrow"/>
                <a:cs typeface="Arial Narrow"/>
              </a:rPr>
              <a:t>n</a:t>
            </a:r>
            <a:r>
              <a:rPr sz="2000" spc="0" dirty="0" smtClean="0">
                <a:latin typeface="Arial Narrow"/>
                <a:cs typeface="Arial Narrow"/>
              </a:rPr>
              <a:t>g</a:t>
            </a:r>
            <a:r>
              <a:rPr sz="2000" spc="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 </a:t>
            </a:r>
            <a:r>
              <a:rPr sz="2000" spc="-4" dirty="0" smtClean="0">
                <a:latin typeface="Arial Narrow"/>
                <a:cs typeface="Arial Narrow"/>
              </a:rPr>
              <a:t>m</a:t>
            </a:r>
            <a:r>
              <a:rPr sz="2000" spc="0" dirty="0" smtClean="0">
                <a:latin typeface="Arial Narrow"/>
                <a:cs typeface="Arial Narrow"/>
              </a:rPr>
              <a:t>od</a:t>
            </a:r>
            <a:r>
              <a:rPr sz="2000" spc="-9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fi</a:t>
            </a:r>
            <a:r>
              <a:rPr sz="2000" spc="-9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d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s</a:t>
            </a:r>
            <a:r>
              <a:rPr sz="2000" spc="-14" dirty="0" smtClean="0">
                <a:latin typeface="Arial Narrow"/>
                <a:cs typeface="Arial Narrow"/>
              </a:rPr>
              <a:t>y</a:t>
            </a:r>
            <a:r>
              <a:rPr sz="2000" spc="0" dirty="0" smtClean="0">
                <a:latin typeface="Arial Narrow"/>
                <a:cs typeface="Arial Narrow"/>
              </a:rPr>
              <a:t>s</a:t>
            </a:r>
            <a:r>
              <a:rPr sz="2000" spc="-4" dirty="0" smtClean="0">
                <a:latin typeface="Arial Narrow"/>
                <a:cs typeface="Arial Narrow"/>
              </a:rPr>
              <a:t>t</a:t>
            </a:r>
            <a:r>
              <a:rPr sz="2000" spc="0" dirty="0" smtClean="0">
                <a:latin typeface="Arial Narrow"/>
                <a:cs typeface="Arial Narrow"/>
              </a:rPr>
              <a:t>em</a:t>
            </a:r>
            <a:r>
              <a:rPr sz="2000" spc="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of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l</a:t>
            </a:r>
            <a:r>
              <a:rPr sz="2000" spc="-9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near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equ</a:t>
            </a:r>
            <a:r>
              <a:rPr sz="2000" spc="-9" dirty="0" smtClean="0">
                <a:latin typeface="Arial Narrow"/>
                <a:cs typeface="Arial Narrow"/>
              </a:rPr>
              <a:t>a</a:t>
            </a:r>
            <a:r>
              <a:rPr sz="2000" spc="0" dirty="0" smtClean="0">
                <a:latin typeface="Arial Narrow"/>
                <a:cs typeface="Arial Narrow"/>
              </a:rPr>
              <a:t>ti</a:t>
            </a:r>
            <a:r>
              <a:rPr sz="2000" spc="-9" dirty="0" smtClean="0">
                <a:latin typeface="Arial Narrow"/>
                <a:cs typeface="Arial Narrow"/>
              </a:rPr>
              <a:t>o</a:t>
            </a:r>
            <a:r>
              <a:rPr sz="2000" spc="0" dirty="0" smtClean="0">
                <a:latin typeface="Arial Narrow"/>
                <a:cs typeface="Arial Narrow"/>
              </a:rPr>
              <a:t>ns y</a:t>
            </a:r>
            <a:r>
              <a:rPr sz="2000" spc="-9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e</a:t>
            </a:r>
            <a:r>
              <a:rPr sz="2000" spc="-4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ds</a:t>
            </a:r>
            <a:endParaRPr sz="2000">
              <a:latin typeface="Arial Narrow"/>
              <a:cs typeface="Arial Narrow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505583" y="1424118"/>
            <a:ext cx="532952" cy="3141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80"/>
              </a:lnSpc>
              <a:spcBef>
                <a:spcPts val="119"/>
              </a:spcBef>
            </a:pPr>
            <a:r>
              <a:rPr sz="2850" spc="29" baseline="2864" dirty="0" smtClean="0">
                <a:latin typeface="Symbol"/>
                <a:cs typeface="Symbol"/>
              </a:rPr>
              <a:t></a:t>
            </a:r>
            <a:r>
              <a:rPr sz="2850" i="1" spc="-239" baseline="7628" dirty="0" smtClean="0">
                <a:latin typeface="Times New Roman"/>
                <a:cs typeface="Times New Roman"/>
              </a:rPr>
              <a:t>T</a:t>
            </a:r>
            <a:r>
              <a:rPr sz="1650" spc="0" baseline="-13176" dirty="0" smtClean="0">
                <a:latin typeface="Times New Roman"/>
                <a:cs typeface="Times New Roman"/>
              </a:rPr>
              <a:t>1</a:t>
            </a:r>
            <a:r>
              <a:rPr sz="1650" spc="80" baseline="-13176" dirty="0" smtClean="0">
                <a:latin typeface="Times New Roman"/>
                <a:cs typeface="Times New Roman"/>
              </a:rPr>
              <a:t> </a:t>
            </a:r>
            <a:r>
              <a:rPr sz="2850" spc="0" baseline="2864" dirty="0" smtClean="0">
                <a:latin typeface="Symbol"/>
                <a:cs typeface="Symbol"/>
              </a:rPr>
              <a:t></a:t>
            </a:r>
            <a:endParaRPr sz="1900">
              <a:latin typeface="Symbol"/>
              <a:cs typeface="Symbo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212208" y="1426572"/>
            <a:ext cx="865910" cy="2845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20"/>
              </a:lnSpc>
              <a:spcBef>
                <a:spcPts val="111"/>
              </a:spcBef>
            </a:pPr>
            <a:r>
              <a:rPr sz="1900" spc="-15" dirty="0" smtClean="0">
                <a:latin typeface="Symbol"/>
                <a:cs typeface="Symbol"/>
              </a:rPr>
              <a:t></a:t>
            </a:r>
            <a:r>
              <a:rPr sz="2850" spc="-5" baseline="3051" dirty="0" smtClean="0">
                <a:latin typeface="Times New Roman"/>
                <a:cs typeface="Times New Roman"/>
              </a:rPr>
              <a:t>304.</a:t>
            </a:r>
            <a:r>
              <a:rPr sz="2850" spc="61" baseline="3051" dirty="0" smtClean="0">
                <a:latin typeface="Times New Roman"/>
                <a:cs typeface="Times New Roman"/>
              </a:rPr>
              <a:t>6</a:t>
            </a:r>
            <a:r>
              <a:rPr sz="1900" spc="0" dirty="0" smtClean="0">
                <a:latin typeface="Symbol"/>
                <a:cs typeface="Symbol"/>
              </a:rPr>
              <a:t></a:t>
            </a:r>
            <a:endParaRPr sz="1900">
              <a:latin typeface="Symbol"/>
              <a:cs typeface="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505583" y="1672816"/>
            <a:ext cx="890982" cy="2737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25"/>
              </a:lnSpc>
              <a:spcBef>
                <a:spcPts val="106"/>
              </a:spcBef>
            </a:pPr>
            <a:r>
              <a:rPr sz="1900" spc="0" dirty="0" smtClean="0">
                <a:latin typeface="Symbol"/>
                <a:cs typeface="Symbol"/>
              </a:rPr>
              <a:t></a:t>
            </a:r>
            <a:r>
              <a:rPr sz="1900" spc="0" dirty="0" smtClean="0">
                <a:latin typeface="Times New Roman"/>
                <a:cs typeface="Times New Roman"/>
              </a:rPr>
              <a:t>  </a:t>
            </a:r>
            <a:r>
              <a:rPr sz="1900" spc="333" dirty="0" smtClean="0">
                <a:latin typeface="Times New Roman"/>
                <a:cs typeface="Times New Roman"/>
              </a:rPr>
              <a:t> </a:t>
            </a:r>
            <a:r>
              <a:rPr sz="1900" spc="0" dirty="0" smtClean="0">
                <a:latin typeface="Symbol"/>
                <a:cs typeface="Symbol"/>
              </a:rPr>
              <a:t></a:t>
            </a:r>
            <a:r>
              <a:rPr sz="1900" spc="0" dirty="0" smtClean="0">
                <a:latin typeface="Times New Roman"/>
                <a:cs typeface="Times New Roman"/>
              </a:rPr>
              <a:t>   </a:t>
            </a:r>
            <a:r>
              <a:rPr sz="1900" spc="28" dirty="0" smtClean="0">
                <a:latin typeface="Times New Roman"/>
                <a:cs typeface="Times New Roman"/>
              </a:rPr>
              <a:t> </a:t>
            </a:r>
            <a:r>
              <a:rPr sz="1900" spc="0" dirty="0" smtClean="0">
                <a:latin typeface="Symbol"/>
                <a:cs typeface="Symbol"/>
              </a:rPr>
              <a:t></a:t>
            </a:r>
            <a:endParaRPr sz="1900">
              <a:latin typeface="Symbol"/>
              <a:cs typeface="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892137" y="1675774"/>
            <a:ext cx="183914" cy="2707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05"/>
              </a:lnSpc>
              <a:spcBef>
                <a:spcPts val="105"/>
              </a:spcBef>
            </a:pPr>
            <a:r>
              <a:rPr sz="1900" spc="0" dirty="0" smtClean="0">
                <a:latin typeface="Symbol"/>
                <a:cs typeface="Symbol"/>
              </a:rPr>
              <a:t></a:t>
            </a:r>
            <a:endParaRPr sz="1900"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505583" y="1792240"/>
            <a:ext cx="532639" cy="3141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15"/>
              </a:lnSpc>
              <a:spcBef>
                <a:spcPts val="120"/>
              </a:spcBef>
            </a:pPr>
            <a:r>
              <a:rPr sz="2850" spc="-75" baseline="-1432" dirty="0" smtClean="0">
                <a:latin typeface="Symbol"/>
                <a:cs typeface="Symbol"/>
              </a:rPr>
              <a:t></a:t>
            </a:r>
            <a:r>
              <a:rPr sz="2850" i="1" spc="-114" baseline="9154" dirty="0" smtClean="0">
                <a:latin typeface="Times New Roman"/>
                <a:cs typeface="Times New Roman"/>
              </a:rPr>
              <a:t>T</a:t>
            </a:r>
            <a:r>
              <a:rPr sz="1650" spc="0" baseline="-10541" dirty="0" smtClean="0">
                <a:latin typeface="Times New Roman"/>
                <a:cs typeface="Times New Roman"/>
              </a:rPr>
              <a:t>2</a:t>
            </a:r>
            <a:r>
              <a:rPr sz="1650" spc="55" baseline="-10541" dirty="0" smtClean="0">
                <a:latin typeface="Times New Roman"/>
                <a:cs typeface="Times New Roman"/>
              </a:rPr>
              <a:t> </a:t>
            </a:r>
            <a:r>
              <a:rPr sz="2850" spc="0" baseline="-1432" dirty="0" smtClean="0">
                <a:latin typeface="Symbol"/>
                <a:cs typeface="Symbol"/>
              </a:rPr>
              <a:t></a:t>
            </a:r>
            <a:endParaRPr sz="190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211214" y="1794694"/>
            <a:ext cx="868839" cy="3051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70"/>
              </a:lnSpc>
              <a:spcBef>
                <a:spcPts val="118"/>
              </a:spcBef>
            </a:pPr>
            <a:r>
              <a:rPr sz="2850" spc="-79" baseline="-1432" dirty="0" smtClean="0">
                <a:latin typeface="Symbol"/>
                <a:cs typeface="Symbol"/>
              </a:rPr>
              <a:t></a:t>
            </a:r>
            <a:r>
              <a:rPr sz="2850" spc="-4" baseline="7628" dirty="0" smtClean="0">
                <a:latin typeface="Times New Roman"/>
                <a:cs typeface="Times New Roman"/>
              </a:rPr>
              <a:t>119.</a:t>
            </a:r>
            <a:r>
              <a:rPr sz="2850" spc="0" baseline="7628" dirty="0" smtClean="0">
                <a:latin typeface="Times New Roman"/>
                <a:cs typeface="Times New Roman"/>
              </a:rPr>
              <a:t>0</a:t>
            </a:r>
            <a:r>
              <a:rPr sz="2850" spc="-350" baseline="7628" dirty="0" smtClean="0">
                <a:latin typeface="Times New Roman"/>
                <a:cs typeface="Times New Roman"/>
              </a:rPr>
              <a:t> </a:t>
            </a:r>
            <a:r>
              <a:rPr sz="2850" spc="0" baseline="-1432" dirty="0" smtClean="0">
                <a:latin typeface="Symbol"/>
                <a:cs typeface="Symbol"/>
              </a:rPr>
              <a:t></a:t>
            </a:r>
            <a:endParaRPr sz="190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82910" y="1947515"/>
            <a:ext cx="309021" cy="2983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65"/>
              </a:lnSpc>
              <a:spcBef>
                <a:spcPts val="113"/>
              </a:spcBef>
            </a:pPr>
            <a:r>
              <a:rPr sz="1650" i="1" spc="50" baseline="42164" dirty="0" smtClean="0">
                <a:latin typeface="Times New Roman"/>
                <a:cs typeface="Times New Roman"/>
              </a:rPr>
              <a:t>o</a:t>
            </a:r>
            <a:r>
              <a:rPr sz="2850" i="1" spc="0" baseline="-1525" dirty="0" smtClean="0">
                <a:latin typeface="Times New Roman"/>
                <a:cs typeface="Times New Roman"/>
              </a:rPr>
              <a:t>C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20519" y="1971165"/>
            <a:ext cx="197465" cy="2707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05"/>
              </a:lnSpc>
              <a:spcBef>
                <a:spcPts val="105"/>
              </a:spcBef>
            </a:pPr>
            <a:r>
              <a:rPr sz="1900" spc="0" dirty="0" smtClean="0">
                <a:latin typeface="Symbol"/>
                <a:cs typeface="Symbol"/>
              </a:rPr>
              <a:t></a:t>
            </a:r>
            <a:endParaRPr sz="190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05583" y="2013415"/>
            <a:ext cx="889544" cy="2707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05"/>
              </a:lnSpc>
              <a:spcBef>
                <a:spcPts val="105"/>
              </a:spcBef>
            </a:pPr>
            <a:r>
              <a:rPr sz="1900" spc="0" dirty="0" smtClean="0">
                <a:latin typeface="Symbol"/>
                <a:cs typeface="Symbol"/>
              </a:rPr>
              <a:t></a:t>
            </a:r>
            <a:r>
              <a:rPr sz="1900" spc="0" dirty="0" smtClean="0">
                <a:latin typeface="Times New Roman"/>
                <a:cs typeface="Times New Roman"/>
              </a:rPr>
              <a:t>  </a:t>
            </a:r>
            <a:r>
              <a:rPr sz="1900" spc="328" dirty="0" smtClean="0">
                <a:latin typeface="Times New Roman"/>
                <a:cs typeface="Times New Roman"/>
              </a:rPr>
              <a:t> </a:t>
            </a:r>
            <a:r>
              <a:rPr sz="1900" spc="0" dirty="0" smtClean="0">
                <a:latin typeface="Symbol"/>
                <a:cs typeface="Symbol"/>
              </a:rPr>
              <a:t></a:t>
            </a:r>
            <a:r>
              <a:rPr sz="1900" spc="0" dirty="0" smtClean="0">
                <a:latin typeface="Times New Roman"/>
                <a:cs typeface="Times New Roman"/>
              </a:rPr>
              <a:t>   </a:t>
            </a:r>
            <a:r>
              <a:rPr sz="1900" spc="18" dirty="0" smtClean="0">
                <a:latin typeface="Times New Roman"/>
                <a:cs typeface="Times New Roman"/>
              </a:rPr>
              <a:t> </a:t>
            </a:r>
            <a:r>
              <a:rPr sz="1900" spc="0" dirty="0" smtClean="0">
                <a:latin typeface="Symbol"/>
                <a:cs typeface="Symbol"/>
              </a:rPr>
              <a:t></a:t>
            </a:r>
            <a:endParaRPr sz="1900">
              <a:latin typeface="Symbol"/>
              <a:cs typeface="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90974" y="2013415"/>
            <a:ext cx="200485" cy="8438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6570">
              <a:lnSpc>
                <a:spcPts val="2030"/>
              </a:lnSpc>
              <a:spcBef>
                <a:spcPts val="101"/>
              </a:spcBef>
            </a:pPr>
            <a:r>
              <a:rPr sz="2850" spc="0" baseline="-1432" dirty="0" smtClean="0">
                <a:latin typeface="Symbol"/>
                <a:cs typeface="Symbol"/>
              </a:rPr>
              <a:t></a:t>
            </a:r>
            <a:endParaRPr sz="1900">
              <a:latin typeface="Symbol"/>
              <a:cs typeface="Symbol"/>
            </a:endParaRPr>
          </a:p>
          <a:p>
            <a:pPr marL="12700" marR="16570">
              <a:lnSpc>
                <a:spcPts val="1850"/>
              </a:lnSpc>
            </a:pPr>
            <a:r>
              <a:rPr sz="2850" spc="0" baseline="-1432" dirty="0" smtClean="0">
                <a:latin typeface="Symbol"/>
                <a:cs typeface="Symbol"/>
              </a:rPr>
              <a:t></a:t>
            </a:r>
            <a:endParaRPr sz="1900">
              <a:latin typeface="Symbol"/>
              <a:cs typeface="Symbol"/>
            </a:endParaRPr>
          </a:p>
          <a:p>
            <a:pPr marL="12700">
              <a:lnSpc>
                <a:spcPts val="2725"/>
              </a:lnSpc>
              <a:spcBef>
                <a:spcPts val="43"/>
              </a:spcBef>
            </a:pPr>
            <a:r>
              <a:rPr sz="2850" spc="-950" baseline="18616" dirty="0" smtClean="0">
                <a:latin typeface="Symbol"/>
                <a:cs typeface="Symbol"/>
              </a:rPr>
              <a:t></a:t>
            </a:r>
            <a:r>
              <a:rPr sz="2850" spc="0" baseline="-4296" dirty="0" smtClean="0">
                <a:latin typeface="Symbol"/>
                <a:cs typeface="Symbol"/>
              </a:rPr>
              <a:t></a:t>
            </a:r>
            <a:endParaRPr sz="1900">
              <a:latin typeface="Symbol"/>
              <a:cs typeface="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05583" y="2160361"/>
            <a:ext cx="902818" cy="3592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00"/>
              </a:lnSpc>
              <a:spcBef>
                <a:spcPts val="140"/>
              </a:spcBef>
            </a:pPr>
            <a:r>
              <a:rPr sz="2850" spc="-39" baseline="-4296" dirty="0" smtClean="0">
                <a:latin typeface="Symbol"/>
                <a:cs typeface="Symbol"/>
              </a:rPr>
              <a:t></a:t>
            </a:r>
            <a:r>
              <a:rPr sz="2850" i="1" spc="-150" baseline="18308" dirty="0" smtClean="0">
                <a:latin typeface="Times New Roman"/>
                <a:cs typeface="Times New Roman"/>
              </a:rPr>
              <a:t>T</a:t>
            </a:r>
            <a:r>
              <a:rPr sz="1650" spc="0" baseline="5270" dirty="0" smtClean="0">
                <a:latin typeface="Times New Roman"/>
                <a:cs typeface="Times New Roman"/>
              </a:rPr>
              <a:t>3</a:t>
            </a:r>
            <a:r>
              <a:rPr sz="1650" spc="55" baseline="5270" dirty="0" smtClean="0">
                <a:latin typeface="Times New Roman"/>
                <a:cs typeface="Times New Roman"/>
              </a:rPr>
              <a:t> </a:t>
            </a:r>
            <a:r>
              <a:rPr sz="2850" spc="0" baseline="-4296" dirty="0" smtClean="0">
                <a:latin typeface="Symbol"/>
                <a:cs typeface="Symbol"/>
              </a:rPr>
              <a:t></a:t>
            </a:r>
            <a:r>
              <a:rPr sz="2850" spc="0" baseline="-4577" dirty="0" smtClean="0">
                <a:latin typeface="Times New Roman"/>
                <a:cs typeface="Times New Roman"/>
              </a:rPr>
              <a:t>   </a:t>
            </a:r>
            <a:r>
              <a:rPr sz="2850" spc="18" baseline="-4577" dirty="0" smtClean="0">
                <a:latin typeface="Times New Roman"/>
                <a:cs typeface="Times New Roman"/>
              </a:rPr>
              <a:t> </a:t>
            </a:r>
            <a:r>
              <a:rPr sz="2850" spc="0" baseline="-4296" dirty="0" smtClean="0">
                <a:latin typeface="Symbol"/>
                <a:cs typeface="Symbol"/>
              </a:rPr>
              <a:t></a:t>
            </a:r>
            <a:endParaRPr sz="1900" dirty="0">
              <a:latin typeface="Symbol"/>
              <a:cs typeface="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96987" y="2163319"/>
            <a:ext cx="497314" cy="6388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8619">
              <a:lnSpc>
                <a:spcPts val="2065"/>
              </a:lnSpc>
              <a:spcBef>
                <a:spcPts val="103"/>
              </a:spcBef>
            </a:pPr>
            <a:r>
              <a:rPr sz="1900" spc="-4" dirty="0" smtClean="0">
                <a:latin typeface="Times New Roman"/>
                <a:cs typeface="Times New Roman"/>
              </a:rPr>
              <a:t>57.1</a:t>
            </a:r>
            <a:endParaRPr sz="1900">
              <a:latin typeface="Times New Roman"/>
              <a:cs typeface="Times New Roman"/>
            </a:endParaRPr>
          </a:p>
          <a:p>
            <a:pPr marL="12700" marR="5919">
              <a:lnSpc>
                <a:spcPct val="95825"/>
              </a:lnSpc>
              <a:spcBef>
                <a:spcPts val="610"/>
              </a:spcBef>
            </a:pPr>
            <a:r>
              <a:rPr sz="1900" spc="-4" dirty="0" smtClean="0">
                <a:latin typeface="Times New Roman"/>
                <a:cs typeface="Times New Roman"/>
              </a:rPr>
              <a:t>20.0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38400" y="2514600"/>
            <a:ext cx="609481" cy="3764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35"/>
              </a:lnSpc>
              <a:spcBef>
                <a:spcPts val="146"/>
              </a:spcBef>
            </a:pPr>
            <a:r>
              <a:rPr sz="2850" spc="-959" baseline="18616" dirty="0" smtClean="0">
                <a:latin typeface="Symbol"/>
                <a:cs typeface="Symbol"/>
              </a:rPr>
              <a:t></a:t>
            </a:r>
            <a:r>
              <a:rPr sz="2850" spc="-75" baseline="-4296" dirty="0" smtClean="0">
                <a:latin typeface="Symbol"/>
                <a:cs typeface="Symbol"/>
              </a:rPr>
              <a:t></a:t>
            </a:r>
            <a:r>
              <a:rPr sz="2850" i="1" spc="-114" baseline="10679" dirty="0" smtClean="0">
                <a:latin typeface="Times New Roman"/>
                <a:cs typeface="Times New Roman"/>
              </a:rPr>
              <a:t>T</a:t>
            </a:r>
            <a:r>
              <a:rPr sz="1650" spc="0" baseline="-7905" dirty="0" smtClean="0">
                <a:latin typeface="Times New Roman"/>
                <a:cs typeface="Times New Roman"/>
              </a:rPr>
              <a:t>4</a:t>
            </a:r>
            <a:r>
              <a:rPr sz="1650" spc="55" baseline="-7905" dirty="0" smtClean="0">
                <a:latin typeface="Times New Roman"/>
                <a:cs typeface="Times New Roman"/>
              </a:rPr>
              <a:t> </a:t>
            </a:r>
            <a:r>
              <a:rPr sz="2850" spc="-954" baseline="18616" dirty="0" smtClean="0">
                <a:latin typeface="Symbol"/>
                <a:cs typeface="Symbol"/>
              </a:rPr>
              <a:t></a:t>
            </a:r>
            <a:r>
              <a:rPr sz="2850" spc="0" baseline="-4296" dirty="0" smtClean="0">
                <a:latin typeface="Symbol"/>
                <a:cs typeface="Symbol"/>
              </a:rPr>
              <a:t></a:t>
            </a:r>
            <a:endParaRPr sz="1900" dirty="0">
              <a:latin typeface="Symbol"/>
              <a:cs typeface="Symbo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211214" y="2483777"/>
            <a:ext cx="200317" cy="3734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05"/>
              </a:lnSpc>
              <a:spcBef>
                <a:spcPts val="145"/>
              </a:spcBef>
            </a:pPr>
            <a:r>
              <a:rPr sz="2850" spc="-950" baseline="18616" dirty="0" smtClean="0">
                <a:latin typeface="Symbol"/>
                <a:cs typeface="Symbol"/>
              </a:rPr>
              <a:t></a:t>
            </a:r>
            <a:r>
              <a:rPr sz="2850" spc="0" baseline="-4296" dirty="0" smtClean="0">
                <a:latin typeface="Symbol"/>
                <a:cs typeface="Symbol"/>
              </a:rPr>
              <a:t></a:t>
            </a:r>
            <a:endParaRPr sz="190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/>
          <p:nvPr/>
        </p:nvSpPr>
        <p:spPr>
          <a:xfrm>
            <a:off x="2012950" y="3136900"/>
            <a:ext cx="3429000" cy="28860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56666" y="260786"/>
            <a:ext cx="4107281" cy="6492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endParaRPr sz="1800" dirty="0">
              <a:latin typeface="Arial"/>
              <a:cs typeface="Arial"/>
            </a:endParaRPr>
          </a:p>
          <a:p>
            <a:pPr marL="27025" marR="34289">
              <a:lnSpc>
                <a:spcPct val="95621"/>
              </a:lnSpc>
              <a:spcBef>
                <a:spcPts val="508"/>
              </a:spcBef>
            </a:pPr>
            <a:r>
              <a:rPr sz="2200" u="heavy" spc="0" dirty="0" smtClean="0">
                <a:solidFill>
                  <a:srgbClr val="C00000"/>
                </a:solidFill>
                <a:latin typeface="Arial Narrow"/>
                <a:cs typeface="Arial Narrow"/>
              </a:rPr>
              <a:t>Ex</a:t>
            </a:r>
            <a:r>
              <a:rPr sz="2200" u="heavy" spc="-4" dirty="0" smtClean="0">
                <a:solidFill>
                  <a:srgbClr val="C00000"/>
                </a:solidFill>
                <a:latin typeface="Arial Narrow"/>
                <a:cs typeface="Arial Narrow"/>
              </a:rPr>
              <a:t>a</a:t>
            </a:r>
            <a:r>
              <a:rPr sz="2200" u="heavy" spc="0" dirty="0" smtClean="0">
                <a:solidFill>
                  <a:srgbClr val="C00000"/>
                </a:solidFill>
                <a:latin typeface="Arial Narrow"/>
                <a:cs typeface="Arial Narrow"/>
              </a:rPr>
              <a:t>mp</a:t>
            </a:r>
            <a:r>
              <a:rPr sz="2200" u="heavy" spc="-9" dirty="0" smtClean="0">
                <a:solidFill>
                  <a:srgbClr val="C00000"/>
                </a:solidFill>
                <a:latin typeface="Arial Narrow"/>
                <a:cs typeface="Arial Narrow"/>
              </a:rPr>
              <a:t>l</a:t>
            </a:r>
            <a:r>
              <a:rPr sz="2200" u="heavy" spc="0" dirty="0" smtClean="0">
                <a:solidFill>
                  <a:srgbClr val="C00000"/>
                </a:solidFill>
                <a:latin typeface="Arial Narrow"/>
                <a:cs typeface="Arial Narrow"/>
              </a:rPr>
              <a:t>e</a:t>
            </a:r>
            <a:r>
              <a:rPr sz="2200" u="heavy" spc="-75" dirty="0" smtClean="0">
                <a:solidFill>
                  <a:srgbClr val="C00000"/>
                </a:solidFill>
                <a:latin typeface="Arial Narrow"/>
                <a:cs typeface="Arial Narrow"/>
              </a:rPr>
              <a:t> </a:t>
            </a:r>
            <a:r>
              <a:rPr sz="2200" u="heavy" spc="0" dirty="0" smtClean="0">
                <a:solidFill>
                  <a:srgbClr val="C00000"/>
                </a:solidFill>
                <a:latin typeface="Arial Narrow"/>
                <a:cs typeface="Arial Narrow"/>
              </a:rPr>
              <a:t>2</a:t>
            </a:r>
            <a:endParaRPr sz="2200" dirty="0">
              <a:latin typeface="Arial Narrow"/>
              <a:cs typeface="Arial Narrow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69468" y="1102740"/>
            <a:ext cx="7071000" cy="18142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1018">
              <a:lnSpc>
                <a:spcPts val="2220"/>
              </a:lnSpc>
              <a:spcBef>
                <a:spcPts val="111"/>
              </a:spcBef>
            </a:pPr>
            <a:r>
              <a:rPr sz="2000" spc="0" dirty="0" smtClean="0">
                <a:latin typeface="Arial Narrow"/>
                <a:cs typeface="Arial Narrow"/>
              </a:rPr>
              <a:t>Heat</a:t>
            </a:r>
            <a:r>
              <a:rPr sz="2000" spc="-2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is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ge</a:t>
            </a:r>
            <a:r>
              <a:rPr sz="2000" spc="-4" dirty="0" smtClean="0">
                <a:latin typeface="Arial Narrow"/>
                <a:cs typeface="Arial Narrow"/>
              </a:rPr>
              <a:t>n</a:t>
            </a:r>
            <a:r>
              <a:rPr sz="2000" spc="0" dirty="0" smtClean="0">
                <a:latin typeface="Arial Narrow"/>
                <a:cs typeface="Arial Narrow"/>
              </a:rPr>
              <a:t>erated </a:t>
            </a:r>
            <a:r>
              <a:rPr sz="2000" spc="-9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n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a </a:t>
            </a:r>
            <a:r>
              <a:rPr sz="2000" spc="-9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arge p</a:t>
            </a:r>
            <a:r>
              <a:rPr sz="2000" spc="-9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ate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9" dirty="0" smtClean="0">
                <a:latin typeface="Arial Narrow"/>
                <a:cs typeface="Arial Narrow"/>
              </a:rPr>
              <a:t>(</a:t>
            </a:r>
            <a:r>
              <a:rPr sz="2000" i="1" spc="0" dirty="0" smtClean="0">
                <a:latin typeface="Times New Roman"/>
                <a:cs typeface="Times New Roman"/>
              </a:rPr>
              <a:t>k</a:t>
            </a:r>
            <a:r>
              <a:rPr sz="2000" i="1" spc="-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= 0.8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W/</a:t>
            </a:r>
            <a:r>
              <a:rPr sz="2000" spc="-4" dirty="0" smtClean="0">
                <a:latin typeface="Arial Narrow"/>
                <a:cs typeface="Arial Narrow"/>
              </a:rPr>
              <a:t>m</a:t>
            </a:r>
            <a:r>
              <a:rPr sz="1950" spc="4" baseline="26815" dirty="0" smtClean="0">
                <a:latin typeface="Arial Narrow"/>
                <a:cs typeface="Arial Narrow"/>
              </a:rPr>
              <a:t>o</a:t>
            </a:r>
            <a:r>
              <a:rPr sz="2000" spc="0" dirty="0" smtClean="0">
                <a:latin typeface="Arial Narrow"/>
                <a:cs typeface="Arial Narrow"/>
              </a:rPr>
              <a:t>C)</a:t>
            </a:r>
            <a:r>
              <a:rPr sz="2000" spc="6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at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a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rate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of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4000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W/m</a:t>
            </a:r>
            <a:r>
              <a:rPr sz="1950" spc="4" baseline="26815" dirty="0" smtClean="0">
                <a:latin typeface="Arial Narrow"/>
                <a:cs typeface="Arial Narrow"/>
              </a:rPr>
              <a:t>3</a:t>
            </a:r>
            <a:r>
              <a:rPr sz="2000" spc="0" dirty="0" smtClean="0">
                <a:latin typeface="Arial Narrow"/>
                <a:cs typeface="Arial Narrow"/>
              </a:rPr>
              <a:t>.</a:t>
            </a:r>
            <a:endParaRPr sz="2000">
              <a:latin typeface="Arial Narrow"/>
              <a:cs typeface="Arial Narrow"/>
            </a:endParaRPr>
          </a:p>
          <a:p>
            <a:pPr marL="12700">
              <a:lnSpc>
                <a:spcPts val="2294"/>
              </a:lnSpc>
              <a:spcBef>
                <a:spcPts val="8"/>
              </a:spcBef>
            </a:pPr>
            <a:r>
              <a:rPr sz="2000" spc="0" dirty="0" smtClean="0">
                <a:latin typeface="Arial Narrow"/>
                <a:cs typeface="Arial Narrow"/>
              </a:rPr>
              <a:t>The</a:t>
            </a:r>
            <a:r>
              <a:rPr sz="2000" spc="-2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p</a:t>
            </a:r>
            <a:r>
              <a:rPr sz="2000" spc="-9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ate</a:t>
            </a:r>
            <a:r>
              <a:rPr sz="2000" spc="-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is 25</a:t>
            </a:r>
            <a:r>
              <a:rPr sz="2000" spc="-19" dirty="0" smtClean="0">
                <a:latin typeface="Arial Narrow"/>
                <a:cs typeface="Arial Narrow"/>
              </a:rPr>
              <a:t> </a:t>
            </a:r>
            <a:r>
              <a:rPr sz="2000" spc="-4" dirty="0" smtClean="0">
                <a:latin typeface="Arial Narrow"/>
                <a:cs typeface="Arial Narrow"/>
              </a:rPr>
              <a:t>c</a:t>
            </a:r>
            <a:r>
              <a:rPr sz="2000" spc="0" dirty="0" smtClean="0">
                <a:latin typeface="Arial Narrow"/>
                <a:cs typeface="Arial Narrow"/>
              </a:rPr>
              <a:t>m t</a:t>
            </a:r>
            <a:r>
              <a:rPr sz="2000" spc="-9" dirty="0" smtClean="0">
                <a:latin typeface="Arial Narrow"/>
                <a:cs typeface="Arial Narrow"/>
              </a:rPr>
              <a:t>h</a:t>
            </a:r>
            <a:r>
              <a:rPr sz="2000" spc="0" dirty="0" smtClean="0">
                <a:latin typeface="Arial Narrow"/>
                <a:cs typeface="Arial Narrow"/>
              </a:rPr>
              <a:t>i</a:t>
            </a:r>
            <a:r>
              <a:rPr sz="2000" spc="-14" dirty="0" smtClean="0">
                <a:latin typeface="Arial Narrow"/>
                <a:cs typeface="Arial Narrow"/>
              </a:rPr>
              <a:t>c</a:t>
            </a:r>
            <a:r>
              <a:rPr sz="2000" spc="-4" dirty="0" smtClean="0">
                <a:latin typeface="Arial Narrow"/>
                <a:cs typeface="Arial Narrow"/>
              </a:rPr>
              <a:t>k</a:t>
            </a:r>
            <a:r>
              <a:rPr sz="2000" spc="0" dirty="0" smtClean="0">
                <a:latin typeface="Arial Narrow"/>
                <a:cs typeface="Arial Narrow"/>
              </a:rPr>
              <a:t>.</a:t>
            </a:r>
            <a:r>
              <a:rPr sz="2000" spc="-2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ou</a:t>
            </a:r>
            <a:r>
              <a:rPr sz="2000" spc="-9" dirty="0" smtClean="0">
                <a:latin typeface="Arial Narrow"/>
                <a:cs typeface="Arial Narrow"/>
              </a:rPr>
              <a:t>t</a:t>
            </a:r>
            <a:r>
              <a:rPr sz="2000" spc="-4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i</a:t>
            </a:r>
            <a:r>
              <a:rPr sz="2000" spc="-9" dirty="0" smtClean="0">
                <a:latin typeface="Arial Narrow"/>
                <a:cs typeface="Arial Narrow"/>
              </a:rPr>
              <a:t>d</a:t>
            </a:r>
            <a:r>
              <a:rPr sz="2000" spc="0" dirty="0" smtClean="0">
                <a:latin typeface="Arial Narrow"/>
                <a:cs typeface="Arial Narrow"/>
              </a:rPr>
              <a:t>e </a:t>
            </a:r>
            <a:r>
              <a:rPr sz="2000" spc="-9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urfa</a:t>
            </a:r>
            <a:r>
              <a:rPr sz="2000" spc="-9" dirty="0" smtClean="0">
                <a:latin typeface="Arial Narrow"/>
                <a:cs typeface="Arial Narrow"/>
              </a:rPr>
              <a:t>c</a:t>
            </a:r>
            <a:r>
              <a:rPr sz="2000" spc="0" dirty="0" smtClean="0">
                <a:latin typeface="Arial Narrow"/>
                <a:cs typeface="Arial Narrow"/>
              </a:rPr>
              <a:t>es of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</a:t>
            </a:r>
            <a:r>
              <a:rPr sz="2000" spc="-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p</a:t>
            </a:r>
            <a:r>
              <a:rPr sz="2000" spc="-9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ate</a:t>
            </a:r>
            <a:r>
              <a:rPr sz="2000" spc="-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are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e</a:t>
            </a:r>
            <a:r>
              <a:rPr sz="2000" spc="-9" dirty="0" smtClean="0">
                <a:latin typeface="Arial Narrow"/>
                <a:cs typeface="Arial Narrow"/>
              </a:rPr>
              <a:t>x</a:t>
            </a:r>
            <a:r>
              <a:rPr sz="2000" spc="0" dirty="0" smtClean="0">
                <a:latin typeface="Arial Narrow"/>
                <a:cs typeface="Arial Narrow"/>
              </a:rPr>
              <a:t>po</a:t>
            </a:r>
            <a:r>
              <a:rPr sz="2000" spc="-14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ed to </a:t>
            </a:r>
            <a:endParaRPr sz="2000">
              <a:latin typeface="Arial Narrow"/>
              <a:cs typeface="Arial Narrow"/>
            </a:endParaRPr>
          </a:p>
          <a:p>
            <a:pPr marL="12700">
              <a:lnSpc>
                <a:spcPts val="2294"/>
              </a:lnSpc>
              <a:spcBef>
                <a:spcPts val="105"/>
              </a:spcBef>
            </a:pPr>
            <a:r>
              <a:rPr sz="2000" spc="0" dirty="0" smtClean="0">
                <a:latin typeface="Arial Narrow"/>
                <a:cs typeface="Arial Narrow"/>
              </a:rPr>
              <a:t>amb</a:t>
            </a:r>
            <a:r>
              <a:rPr sz="2000" spc="-9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ent</a:t>
            </a:r>
            <a:r>
              <a:rPr sz="2000" spc="-2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a</a:t>
            </a:r>
            <a:r>
              <a:rPr sz="2000" spc="-4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r</a:t>
            </a:r>
            <a:r>
              <a:rPr sz="2000" spc="-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at 3</a:t>
            </a:r>
            <a:r>
              <a:rPr sz="2000" spc="-4" dirty="0" smtClean="0">
                <a:latin typeface="Arial Narrow"/>
                <a:cs typeface="Arial Narrow"/>
              </a:rPr>
              <a:t>0</a:t>
            </a:r>
            <a:r>
              <a:rPr sz="1950" spc="4" baseline="26815" dirty="0" smtClean="0">
                <a:latin typeface="Arial Narrow"/>
                <a:cs typeface="Arial Narrow"/>
              </a:rPr>
              <a:t>o</a:t>
            </a:r>
            <a:r>
              <a:rPr sz="2000" spc="0" dirty="0" smtClean="0">
                <a:latin typeface="Arial Narrow"/>
                <a:cs typeface="Arial Narrow"/>
              </a:rPr>
              <a:t>C</a:t>
            </a:r>
            <a:r>
              <a:rPr sz="2000" spc="1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with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a </a:t>
            </a:r>
            <a:r>
              <a:rPr sz="2000" spc="-9" dirty="0" smtClean="0">
                <a:latin typeface="Arial Narrow"/>
                <a:cs typeface="Arial Narrow"/>
              </a:rPr>
              <a:t>c</a:t>
            </a:r>
            <a:r>
              <a:rPr sz="2000" spc="0" dirty="0" smtClean="0">
                <a:latin typeface="Arial Narrow"/>
                <a:cs typeface="Arial Narrow"/>
              </a:rPr>
              <a:t>on</a:t>
            </a:r>
            <a:r>
              <a:rPr sz="2000" spc="-9" dirty="0" smtClean="0">
                <a:latin typeface="Arial Narrow"/>
                <a:cs typeface="Arial Narrow"/>
              </a:rPr>
              <a:t>v</a:t>
            </a:r>
            <a:r>
              <a:rPr sz="2000" spc="0" dirty="0" smtClean="0">
                <a:latin typeface="Arial Narrow"/>
                <a:cs typeface="Arial Narrow"/>
              </a:rPr>
              <a:t>e</a:t>
            </a:r>
            <a:r>
              <a:rPr sz="2000" spc="-9" dirty="0" smtClean="0">
                <a:latin typeface="Arial Narrow"/>
                <a:cs typeface="Arial Narrow"/>
              </a:rPr>
              <a:t>c</a:t>
            </a:r>
            <a:r>
              <a:rPr sz="2000" spc="0" dirty="0" smtClean="0">
                <a:latin typeface="Arial Narrow"/>
                <a:cs typeface="Arial Narrow"/>
              </a:rPr>
              <a:t>ti</a:t>
            </a:r>
            <a:r>
              <a:rPr sz="2000" spc="-9" dirty="0" smtClean="0">
                <a:latin typeface="Arial Narrow"/>
                <a:cs typeface="Arial Narrow"/>
              </a:rPr>
              <a:t>o</a:t>
            </a:r>
            <a:r>
              <a:rPr sz="2000" spc="0" dirty="0" smtClean="0">
                <a:latin typeface="Arial Narrow"/>
                <a:cs typeface="Arial Narrow"/>
              </a:rPr>
              <a:t>n</a:t>
            </a:r>
            <a:r>
              <a:rPr sz="2000" spc="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heat</a:t>
            </a:r>
            <a:r>
              <a:rPr sz="2000" spc="-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trans</a:t>
            </a:r>
            <a:r>
              <a:rPr sz="2000" spc="-4" dirty="0" smtClean="0">
                <a:latin typeface="Arial Narrow"/>
                <a:cs typeface="Arial Narrow"/>
              </a:rPr>
              <a:t>f</a:t>
            </a:r>
            <a:r>
              <a:rPr sz="2000" spc="0" dirty="0" smtClean="0">
                <a:latin typeface="Arial Narrow"/>
                <a:cs typeface="Arial Narrow"/>
              </a:rPr>
              <a:t>er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c</a:t>
            </a:r>
            <a:r>
              <a:rPr sz="2000" spc="-9" dirty="0" smtClean="0">
                <a:latin typeface="Arial Narrow"/>
                <a:cs typeface="Arial Narrow"/>
              </a:rPr>
              <a:t>o</a:t>
            </a:r>
            <a:r>
              <a:rPr sz="2000" spc="0" dirty="0" smtClean="0">
                <a:latin typeface="Arial Narrow"/>
                <a:cs typeface="Arial Narrow"/>
              </a:rPr>
              <a:t>e</a:t>
            </a:r>
            <a:r>
              <a:rPr sz="2000" spc="-25" dirty="0" smtClean="0">
                <a:latin typeface="Arial Narrow"/>
                <a:cs typeface="Arial Narrow"/>
              </a:rPr>
              <a:t>f</a:t>
            </a:r>
            <a:r>
              <a:rPr sz="2000" spc="0" dirty="0" smtClean="0">
                <a:latin typeface="Arial Narrow"/>
                <a:cs typeface="Arial Narrow"/>
              </a:rPr>
              <a:t>fi</a:t>
            </a:r>
            <a:r>
              <a:rPr sz="2000" spc="-14" dirty="0" smtClean="0">
                <a:latin typeface="Arial Narrow"/>
                <a:cs typeface="Arial Narrow"/>
              </a:rPr>
              <a:t>c</a:t>
            </a:r>
            <a:r>
              <a:rPr sz="2000" spc="0" dirty="0" smtClean="0">
                <a:latin typeface="Arial Narrow"/>
                <a:cs typeface="Arial Narrow"/>
              </a:rPr>
              <a:t>i</a:t>
            </a:r>
            <a:r>
              <a:rPr sz="2000" spc="-4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nt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of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20 </a:t>
            </a:r>
            <a:r>
              <a:rPr sz="2000" spc="-9" dirty="0" smtClean="0">
                <a:latin typeface="Arial Narrow"/>
                <a:cs typeface="Arial Narrow"/>
              </a:rPr>
              <a:t>W</a:t>
            </a:r>
            <a:r>
              <a:rPr sz="2000" spc="0" dirty="0" smtClean="0">
                <a:latin typeface="Arial Narrow"/>
                <a:cs typeface="Arial Narrow"/>
              </a:rPr>
              <a:t>/</a:t>
            </a:r>
            <a:r>
              <a:rPr sz="2000" spc="9" dirty="0" smtClean="0">
                <a:latin typeface="Arial Narrow"/>
                <a:cs typeface="Arial Narrow"/>
              </a:rPr>
              <a:t>m</a:t>
            </a:r>
            <a:r>
              <a:rPr sz="1950" spc="4" baseline="26815" dirty="0" smtClean="0">
                <a:latin typeface="Arial Narrow"/>
                <a:cs typeface="Arial Narrow"/>
              </a:rPr>
              <a:t>2o</a:t>
            </a:r>
            <a:r>
              <a:rPr sz="2000" spc="0" dirty="0" smtClean="0">
                <a:latin typeface="Arial Narrow"/>
                <a:cs typeface="Arial Narrow"/>
              </a:rPr>
              <a:t>C. </a:t>
            </a:r>
            <a:endParaRPr sz="2000">
              <a:latin typeface="Arial Narrow"/>
              <a:cs typeface="Arial Narrow"/>
            </a:endParaRPr>
          </a:p>
          <a:p>
            <a:pPr marL="12700">
              <a:lnSpc>
                <a:spcPct val="100020"/>
              </a:lnSpc>
              <a:spcBef>
                <a:spcPts val="105"/>
              </a:spcBef>
            </a:pPr>
            <a:r>
              <a:rPr sz="2000" spc="0" dirty="0" smtClean="0">
                <a:latin typeface="Arial Narrow"/>
                <a:cs typeface="Arial Narrow"/>
              </a:rPr>
              <a:t>Mod</a:t>
            </a:r>
            <a:r>
              <a:rPr sz="2000" spc="-4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l</a:t>
            </a:r>
            <a:r>
              <a:rPr sz="2000" spc="-2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wall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u</a:t>
            </a:r>
            <a:r>
              <a:rPr sz="2000" spc="-9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i</a:t>
            </a:r>
            <a:r>
              <a:rPr sz="2000" spc="-4" dirty="0" smtClean="0">
                <a:latin typeface="Arial Narrow"/>
                <a:cs typeface="Arial Narrow"/>
              </a:rPr>
              <a:t>n</a:t>
            </a:r>
            <a:r>
              <a:rPr sz="2000" spc="0" dirty="0" smtClean="0">
                <a:latin typeface="Arial Narrow"/>
                <a:cs typeface="Arial Narrow"/>
              </a:rPr>
              <a:t>g</a:t>
            </a:r>
            <a:r>
              <a:rPr sz="2000" spc="9" dirty="0" smtClean="0">
                <a:latin typeface="Arial Narrow"/>
                <a:cs typeface="Arial Narrow"/>
              </a:rPr>
              <a:t> </a:t>
            </a:r>
            <a:r>
              <a:rPr sz="2000" b="1" spc="4" dirty="0" smtClean="0">
                <a:latin typeface="Arial Narrow"/>
                <a:cs typeface="Arial Narrow"/>
              </a:rPr>
              <a:t>fou</a:t>
            </a:r>
            <a:r>
              <a:rPr sz="2000" b="1" spc="0" dirty="0" smtClean="0">
                <a:latin typeface="Arial Narrow"/>
                <a:cs typeface="Arial Narrow"/>
              </a:rPr>
              <a:t>r</a:t>
            </a:r>
            <a:r>
              <a:rPr sz="2000" b="1" spc="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heat</a:t>
            </a:r>
            <a:r>
              <a:rPr sz="2000" spc="-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trans</a:t>
            </a:r>
            <a:r>
              <a:rPr sz="2000" spc="-4" dirty="0" smtClean="0">
                <a:latin typeface="Arial Narrow"/>
                <a:cs typeface="Arial Narrow"/>
              </a:rPr>
              <a:t>f</a:t>
            </a:r>
            <a:r>
              <a:rPr sz="2000" spc="0" dirty="0" smtClean="0">
                <a:latin typeface="Arial Narrow"/>
                <a:cs typeface="Arial Narrow"/>
              </a:rPr>
              <a:t>er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e</a:t>
            </a:r>
            <a:r>
              <a:rPr sz="2000" spc="-4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eme</a:t>
            </a:r>
            <a:r>
              <a:rPr sz="2000" spc="-4" dirty="0" smtClean="0">
                <a:latin typeface="Arial Narrow"/>
                <a:cs typeface="Arial Narrow"/>
              </a:rPr>
              <a:t>n</a:t>
            </a:r>
            <a:r>
              <a:rPr sz="2000" spc="0" dirty="0" smtClean="0">
                <a:latin typeface="Arial Narrow"/>
                <a:cs typeface="Arial Narrow"/>
              </a:rPr>
              <a:t>ts</a:t>
            </a:r>
            <a:r>
              <a:rPr sz="2000" spc="-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and</a:t>
            </a:r>
            <a:r>
              <a:rPr sz="2000" spc="-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det</a:t>
            </a:r>
            <a:r>
              <a:rPr sz="2000" spc="-9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rmine:</a:t>
            </a:r>
            <a:r>
              <a:rPr sz="2000" spc="-2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(a)  the temp</a:t>
            </a:r>
            <a:r>
              <a:rPr sz="2000" spc="-9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rature</a:t>
            </a:r>
            <a:r>
              <a:rPr sz="2000" spc="-3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d</a:t>
            </a:r>
            <a:r>
              <a:rPr sz="2000" spc="-4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s</a:t>
            </a:r>
            <a:r>
              <a:rPr sz="2000" spc="-4" dirty="0" smtClean="0">
                <a:latin typeface="Arial Narrow"/>
                <a:cs typeface="Arial Narrow"/>
              </a:rPr>
              <a:t>t</a:t>
            </a:r>
            <a:r>
              <a:rPr sz="2000" spc="0" dirty="0" smtClean="0">
                <a:latin typeface="Arial Narrow"/>
                <a:cs typeface="Arial Narrow"/>
              </a:rPr>
              <a:t>ribut</a:t>
            </a:r>
            <a:r>
              <a:rPr sz="2000" spc="-9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on </a:t>
            </a:r>
            <a:r>
              <a:rPr sz="2000" spc="-9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n the</a:t>
            </a:r>
            <a:r>
              <a:rPr sz="2000" spc="-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wal</a:t>
            </a:r>
            <a:r>
              <a:rPr sz="2000" spc="-9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,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(b)</a:t>
            </a:r>
            <a:r>
              <a:rPr sz="2000" spc="-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heat</a:t>
            </a:r>
            <a:r>
              <a:rPr sz="2000" spc="-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fl</a:t>
            </a:r>
            <a:r>
              <a:rPr sz="2000" spc="-9" dirty="0" smtClean="0">
                <a:latin typeface="Arial Narrow"/>
                <a:cs typeface="Arial Narrow"/>
              </a:rPr>
              <a:t>u</a:t>
            </a:r>
            <a:r>
              <a:rPr sz="2000" spc="0" dirty="0" smtClean="0">
                <a:latin typeface="Arial Narrow"/>
                <a:cs typeface="Arial Narrow"/>
              </a:rPr>
              <a:t>x,</a:t>
            </a:r>
            <a:r>
              <a:rPr sz="2000" spc="-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and</a:t>
            </a:r>
            <a:r>
              <a:rPr sz="2000" spc="-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(c) heat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l</a:t>
            </a:r>
            <a:r>
              <a:rPr sz="2000" spc="-4" dirty="0" smtClean="0">
                <a:latin typeface="Arial Narrow"/>
                <a:cs typeface="Arial Narrow"/>
              </a:rPr>
              <a:t>o</a:t>
            </a:r>
            <a:r>
              <a:rPr sz="2000" spc="0" dirty="0" smtClean="0">
                <a:latin typeface="Arial Narrow"/>
                <a:cs typeface="Arial Narrow"/>
              </a:rPr>
              <a:t>ss from</a:t>
            </a:r>
            <a:r>
              <a:rPr sz="2000" spc="-25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 </a:t>
            </a:r>
            <a:r>
              <a:rPr sz="2000" b="1" spc="0" dirty="0" smtClean="0">
                <a:latin typeface="Arial Narrow"/>
                <a:cs typeface="Arial Narrow"/>
              </a:rPr>
              <a:t>right</a:t>
            </a:r>
            <a:r>
              <a:rPr sz="2000" b="1" spc="-29" dirty="0" smtClean="0">
                <a:latin typeface="Arial Narrow"/>
                <a:cs typeface="Arial Narrow"/>
              </a:rPr>
              <a:t> </a:t>
            </a:r>
            <a:r>
              <a:rPr sz="2000" spc="-4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i</a:t>
            </a:r>
            <a:r>
              <a:rPr sz="2000" spc="-9" dirty="0" smtClean="0">
                <a:latin typeface="Arial Narrow"/>
                <a:cs typeface="Arial Narrow"/>
              </a:rPr>
              <a:t>d</a:t>
            </a:r>
            <a:r>
              <a:rPr sz="2000" spc="0" dirty="0" smtClean="0">
                <a:latin typeface="Arial Narrow"/>
                <a:cs typeface="Arial Narrow"/>
              </a:rPr>
              <a:t>e </a:t>
            </a:r>
            <a:r>
              <a:rPr sz="2000" spc="-9" dirty="0" smtClean="0">
                <a:latin typeface="Arial Narrow"/>
                <a:cs typeface="Arial Narrow"/>
              </a:rPr>
              <a:t>o</a:t>
            </a:r>
            <a:r>
              <a:rPr sz="2000" spc="0" dirty="0" smtClean="0">
                <a:latin typeface="Arial Narrow"/>
                <a:cs typeface="Arial Narrow"/>
              </a:rPr>
              <a:t>f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</a:t>
            </a:r>
            <a:r>
              <a:rPr sz="2000" spc="-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wa</a:t>
            </a:r>
            <a:r>
              <a:rPr sz="2000" spc="-9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l</a:t>
            </a:r>
            <a:r>
              <a:rPr sz="2000" spc="-4" dirty="0" smtClean="0">
                <a:latin typeface="Arial Narrow"/>
                <a:cs typeface="Arial Narrow"/>
              </a:rPr>
              <a:t> s</a:t>
            </a:r>
            <a:r>
              <a:rPr sz="2000" spc="0" dirty="0" smtClean="0">
                <a:latin typeface="Arial Narrow"/>
                <a:cs typeface="Arial Narrow"/>
              </a:rPr>
              <a:t>urfa</a:t>
            </a:r>
            <a:r>
              <a:rPr sz="2000" spc="-9" dirty="0" smtClean="0">
                <a:latin typeface="Arial Narrow"/>
                <a:cs typeface="Arial Narrow"/>
              </a:rPr>
              <a:t>c</a:t>
            </a:r>
            <a:r>
              <a:rPr sz="2000" spc="0" dirty="0" smtClean="0">
                <a:latin typeface="Arial Narrow"/>
                <a:cs typeface="Arial Narrow"/>
              </a:rPr>
              <a:t>e.</a:t>
            </a:r>
            <a:endParaRPr sz="2000">
              <a:latin typeface="Arial Narrow"/>
              <a:cs typeface="Arial Narrow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744083" y="3168916"/>
            <a:ext cx="562046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5"/>
              </a:lnSpc>
              <a:spcBef>
                <a:spcPts val="107"/>
              </a:spcBef>
            </a:pPr>
            <a:r>
              <a:rPr sz="2000" u="heavy" spc="0" dirty="0" smtClean="0">
                <a:solidFill>
                  <a:srgbClr val="CC9900"/>
                </a:solidFill>
                <a:latin typeface="Arial Narrow"/>
                <a:cs typeface="Arial Narrow"/>
              </a:rPr>
              <a:t>Dat</a:t>
            </a:r>
            <a:r>
              <a:rPr sz="2000" u="heavy" spc="-4" dirty="0" smtClean="0">
                <a:solidFill>
                  <a:srgbClr val="CC9900"/>
                </a:solidFill>
                <a:latin typeface="Arial Narrow"/>
                <a:cs typeface="Arial Narrow"/>
              </a:rPr>
              <a:t>a</a:t>
            </a:r>
            <a:r>
              <a:rPr sz="2000" spc="0" dirty="0" smtClean="0">
                <a:latin typeface="Arial Narrow"/>
                <a:cs typeface="Arial Narrow"/>
              </a:rPr>
              <a:t>:</a:t>
            </a:r>
            <a:endParaRPr sz="2000">
              <a:latin typeface="Arial Narrow"/>
              <a:cs typeface="Arial Narrow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686440" y="3606592"/>
            <a:ext cx="587361" cy="2775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20"/>
              </a:lnSpc>
            </a:pPr>
            <a:r>
              <a:rPr sz="1950" u="sng" dirty="0" smtClean="0">
                <a:latin typeface="Times New Roman"/>
                <a:cs typeface="Times New Roman"/>
              </a:rPr>
              <a:t> </a:t>
            </a:r>
            <a:r>
              <a:rPr sz="1950" u="sng" spc="150" dirty="0" smtClean="0">
                <a:latin typeface="Times New Roman"/>
                <a:cs typeface="Times New Roman"/>
              </a:rPr>
              <a:t> </a:t>
            </a:r>
            <a:r>
              <a:rPr sz="1950" u="sng" spc="0" dirty="0" smtClean="0">
                <a:latin typeface="Times New Roman"/>
                <a:cs typeface="Times New Roman"/>
              </a:rPr>
              <a:t>W </a:t>
            </a:r>
            <a:r>
              <a:rPr sz="1950" u="sng" spc="134" dirty="0" smtClean="0">
                <a:latin typeface="Times New Roman"/>
                <a:cs typeface="Times New Roman"/>
              </a:rPr>
              <a:t> 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752908" y="3761483"/>
            <a:ext cx="761196" cy="2815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60"/>
              </a:lnSpc>
              <a:spcBef>
                <a:spcPts val="108"/>
              </a:spcBef>
            </a:pPr>
            <a:r>
              <a:rPr sz="1950" i="1" spc="0" dirty="0" smtClean="0">
                <a:latin typeface="Times New Roman"/>
                <a:cs typeface="Times New Roman"/>
              </a:rPr>
              <a:t>k</a:t>
            </a:r>
            <a:r>
              <a:rPr sz="1950" i="1" spc="137" dirty="0" smtClean="0">
                <a:latin typeface="Times New Roman"/>
                <a:cs typeface="Times New Roman"/>
              </a:rPr>
              <a:t> </a:t>
            </a:r>
            <a:r>
              <a:rPr sz="1950" spc="0" dirty="0" smtClean="0">
                <a:latin typeface="Symbol"/>
                <a:cs typeface="Symbol"/>
              </a:rPr>
              <a:t></a:t>
            </a:r>
            <a:r>
              <a:rPr sz="1950" spc="-38" dirty="0" smtClean="0">
                <a:latin typeface="Times New Roman"/>
                <a:cs typeface="Times New Roman"/>
              </a:rPr>
              <a:t> </a:t>
            </a:r>
            <a:r>
              <a:rPr sz="1950" spc="0" dirty="0" smtClean="0">
                <a:latin typeface="Times New Roman"/>
                <a:cs typeface="Times New Roman"/>
              </a:rPr>
              <a:t>0.8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627298" y="3934092"/>
            <a:ext cx="619041" cy="629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5251" algn="ctr">
              <a:lnSpc>
                <a:spcPts val="2345"/>
              </a:lnSpc>
              <a:spcBef>
                <a:spcPts val="117"/>
              </a:spcBef>
            </a:pPr>
            <a:r>
              <a:rPr sz="2925" baseline="-1486" dirty="0" smtClean="0">
                <a:latin typeface="Times New Roman"/>
                <a:cs typeface="Times New Roman"/>
              </a:rPr>
              <a:t>m</a:t>
            </a:r>
            <a:r>
              <a:rPr sz="2925" spc="-239" baseline="-1486" dirty="0" smtClean="0">
                <a:latin typeface="Times New Roman"/>
                <a:cs typeface="Times New Roman"/>
              </a:rPr>
              <a:t> </a:t>
            </a:r>
            <a:r>
              <a:rPr sz="1725" spc="0" baseline="42851" dirty="0" smtClean="0">
                <a:latin typeface="Times New Roman"/>
                <a:cs typeface="Times New Roman"/>
              </a:rPr>
              <a:t>o</a:t>
            </a:r>
            <a:r>
              <a:rPr sz="1725" spc="-79" baseline="42851" dirty="0" smtClean="0">
                <a:latin typeface="Times New Roman"/>
                <a:cs typeface="Times New Roman"/>
              </a:rPr>
              <a:t> </a:t>
            </a:r>
            <a:r>
              <a:rPr sz="2925" spc="0" baseline="-1486" dirty="0" smtClean="0">
                <a:latin typeface="Times New Roman"/>
                <a:cs typeface="Times New Roman"/>
              </a:rPr>
              <a:t>C</a:t>
            </a:r>
            <a:endParaRPr sz="1950">
              <a:latin typeface="Times New Roman"/>
              <a:cs typeface="Times New Roman"/>
            </a:endParaRPr>
          </a:p>
          <a:p>
            <a:pPr marR="50590" algn="ctr">
              <a:lnSpc>
                <a:spcPct val="100000"/>
              </a:lnSpc>
              <a:spcBef>
                <a:spcPts val="187"/>
              </a:spcBef>
            </a:pPr>
            <a:r>
              <a:rPr sz="1950" u="sng" dirty="0" smtClean="0">
                <a:latin typeface="Times New Roman"/>
                <a:cs typeface="Times New Roman"/>
              </a:rPr>
              <a:t> </a:t>
            </a:r>
            <a:r>
              <a:rPr sz="1950" u="sng" spc="150" dirty="0" smtClean="0">
                <a:latin typeface="Times New Roman"/>
                <a:cs typeface="Times New Roman"/>
              </a:rPr>
              <a:t> </a:t>
            </a:r>
            <a:r>
              <a:rPr sz="1950" u="sng" spc="0" dirty="0" smtClean="0">
                <a:latin typeface="Times New Roman"/>
                <a:cs typeface="Times New Roman"/>
              </a:rPr>
              <a:t>W </a:t>
            </a:r>
            <a:r>
              <a:rPr sz="1950" u="sng" spc="134" dirty="0" smtClean="0">
                <a:latin typeface="Times New Roman"/>
                <a:cs typeface="Times New Roman"/>
              </a:rPr>
              <a:t> 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752908" y="4441139"/>
            <a:ext cx="697637" cy="2815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60"/>
              </a:lnSpc>
              <a:spcBef>
                <a:spcPts val="108"/>
              </a:spcBef>
            </a:pPr>
            <a:r>
              <a:rPr sz="1950" i="1" spc="0" dirty="0" smtClean="0">
                <a:latin typeface="Times New Roman"/>
                <a:cs typeface="Times New Roman"/>
              </a:rPr>
              <a:t>h</a:t>
            </a:r>
            <a:r>
              <a:rPr sz="1950" i="1" spc="-10" dirty="0" smtClean="0">
                <a:latin typeface="Times New Roman"/>
                <a:cs typeface="Times New Roman"/>
              </a:rPr>
              <a:t> </a:t>
            </a:r>
            <a:r>
              <a:rPr sz="1950" spc="0" dirty="0" smtClean="0">
                <a:latin typeface="Symbol"/>
                <a:cs typeface="Symbol"/>
              </a:rPr>
              <a:t></a:t>
            </a:r>
            <a:r>
              <a:rPr sz="1950" spc="-8" dirty="0" smtClean="0">
                <a:latin typeface="Times New Roman"/>
                <a:cs typeface="Times New Roman"/>
              </a:rPr>
              <a:t> </a:t>
            </a:r>
            <a:r>
              <a:rPr sz="1950" spc="0" dirty="0" smtClean="0">
                <a:latin typeface="Times New Roman"/>
                <a:cs typeface="Times New Roman"/>
              </a:rPr>
              <a:t>20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644497" y="4613769"/>
            <a:ext cx="563789" cy="3063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925" baseline="-1486" dirty="0" smtClean="0">
                <a:latin typeface="Times New Roman"/>
                <a:cs typeface="Times New Roman"/>
              </a:rPr>
              <a:t>m</a:t>
            </a:r>
            <a:r>
              <a:rPr sz="2925" spc="-239" baseline="-1486" dirty="0" smtClean="0">
                <a:latin typeface="Times New Roman"/>
                <a:cs typeface="Times New Roman"/>
              </a:rPr>
              <a:t> </a:t>
            </a:r>
            <a:r>
              <a:rPr sz="1725" spc="0" baseline="42851" dirty="0" smtClean="0">
                <a:latin typeface="Times New Roman"/>
                <a:cs typeface="Times New Roman"/>
              </a:rPr>
              <a:t>o</a:t>
            </a:r>
            <a:r>
              <a:rPr sz="1725" spc="-79" baseline="42851" dirty="0" smtClean="0">
                <a:latin typeface="Times New Roman"/>
                <a:cs typeface="Times New Roman"/>
              </a:rPr>
              <a:t> </a:t>
            </a:r>
            <a:r>
              <a:rPr sz="2925" spc="0" baseline="-1486" dirty="0" smtClean="0">
                <a:latin typeface="Times New Roman"/>
                <a:cs typeface="Times New Roman"/>
              </a:rPr>
              <a:t>C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737239" y="4969538"/>
            <a:ext cx="1127020" cy="3058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50"/>
              </a:lnSpc>
              <a:spcBef>
                <a:spcPts val="117"/>
              </a:spcBef>
            </a:pPr>
            <a:r>
              <a:rPr sz="2925" i="1" spc="0" baseline="-1486" dirty="0" smtClean="0">
                <a:latin typeface="Times New Roman"/>
                <a:cs typeface="Times New Roman"/>
              </a:rPr>
              <a:t>T </a:t>
            </a:r>
            <a:r>
              <a:rPr sz="2925" i="1" spc="413" baseline="-1486" dirty="0" smtClean="0">
                <a:latin typeface="Times New Roman"/>
                <a:cs typeface="Times New Roman"/>
              </a:rPr>
              <a:t> </a:t>
            </a:r>
            <a:r>
              <a:rPr sz="2925" spc="0" baseline="-1395" dirty="0" smtClean="0">
                <a:latin typeface="Symbol"/>
                <a:cs typeface="Symbol"/>
              </a:rPr>
              <a:t></a:t>
            </a:r>
            <a:r>
              <a:rPr sz="2925" spc="-68" baseline="-1486" dirty="0" smtClean="0">
                <a:latin typeface="Times New Roman"/>
                <a:cs typeface="Times New Roman"/>
              </a:rPr>
              <a:t> </a:t>
            </a:r>
            <a:r>
              <a:rPr sz="2925" spc="0" baseline="-1486" dirty="0" smtClean="0">
                <a:latin typeface="Times New Roman"/>
                <a:cs typeface="Times New Roman"/>
              </a:rPr>
              <a:t>30</a:t>
            </a:r>
            <a:r>
              <a:rPr sz="2925" spc="-75" baseline="-1486" dirty="0" smtClean="0">
                <a:latin typeface="Times New Roman"/>
                <a:cs typeface="Times New Roman"/>
              </a:rPr>
              <a:t> </a:t>
            </a:r>
            <a:r>
              <a:rPr sz="1725" spc="0" baseline="42851" dirty="0" smtClean="0">
                <a:latin typeface="Times New Roman"/>
                <a:cs typeface="Times New Roman"/>
              </a:rPr>
              <a:t>o</a:t>
            </a:r>
            <a:r>
              <a:rPr sz="1725" spc="-200" baseline="42851" dirty="0" smtClean="0">
                <a:latin typeface="Times New Roman"/>
                <a:cs typeface="Times New Roman"/>
              </a:rPr>
              <a:t> </a:t>
            </a:r>
            <a:r>
              <a:rPr sz="2925" spc="0" baseline="-1486" dirty="0" smtClean="0">
                <a:latin typeface="Times New Roman"/>
                <a:cs typeface="Times New Roman"/>
              </a:rPr>
              <a:t>C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860564" y="5145330"/>
            <a:ext cx="152325" cy="1724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05"/>
              </a:lnSpc>
              <a:spcBef>
                <a:spcPts val="65"/>
              </a:spcBef>
            </a:pPr>
            <a:r>
              <a:rPr sz="1150" spc="0" dirty="0" smtClean="0">
                <a:latin typeface="Symbol"/>
                <a:cs typeface="Symbol"/>
              </a:rPr>
              <a:t></a:t>
            </a:r>
            <a:endParaRPr sz="1150">
              <a:latin typeface="Symbol"/>
              <a:cs typeface="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71420" y="706120"/>
            <a:ext cx="6357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6699140" y="3682486"/>
            <a:ext cx="14404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7081276" y="3682486"/>
            <a:ext cx="14200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6639998" y="4362163"/>
            <a:ext cx="14406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7022154" y="4362163"/>
            <a:ext cx="14198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object 93"/>
          <p:cNvSpPr/>
          <p:nvPr/>
        </p:nvSpPr>
        <p:spPr>
          <a:xfrm>
            <a:off x="1643126" y="2174875"/>
            <a:ext cx="4886325" cy="0"/>
          </a:xfrm>
          <a:custGeom>
            <a:avLst/>
            <a:gdLst/>
            <a:ahLst/>
            <a:cxnLst/>
            <a:rect l="l" t="t" r="r" b="b"/>
            <a:pathLst>
              <a:path w="4886325">
                <a:moveTo>
                  <a:pt x="0" y="0"/>
                </a:moveTo>
                <a:lnTo>
                  <a:pt x="4886325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1603375" y="2124075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44450"/>
                </a:moveTo>
                <a:lnTo>
                  <a:pt x="2093" y="57945"/>
                </a:lnTo>
                <a:lnTo>
                  <a:pt x="8342" y="70347"/>
                </a:lnTo>
                <a:lnTo>
                  <a:pt x="17991" y="80147"/>
                </a:lnTo>
                <a:lnTo>
                  <a:pt x="30280" y="86585"/>
                </a:lnTo>
                <a:lnTo>
                  <a:pt x="44450" y="88900"/>
                </a:lnTo>
                <a:lnTo>
                  <a:pt x="57945" y="86806"/>
                </a:lnTo>
                <a:lnTo>
                  <a:pt x="70347" y="80557"/>
                </a:lnTo>
                <a:lnTo>
                  <a:pt x="80147" y="70908"/>
                </a:lnTo>
                <a:lnTo>
                  <a:pt x="86585" y="58619"/>
                </a:lnTo>
                <a:lnTo>
                  <a:pt x="88900" y="44450"/>
                </a:lnTo>
                <a:lnTo>
                  <a:pt x="86806" y="30954"/>
                </a:lnTo>
                <a:lnTo>
                  <a:pt x="80557" y="18552"/>
                </a:lnTo>
                <a:lnTo>
                  <a:pt x="70908" y="8752"/>
                </a:lnTo>
                <a:lnTo>
                  <a:pt x="58619" y="2314"/>
                </a:lnTo>
                <a:lnTo>
                  <a:pt x="44450" y="0"/>
                </a:lnTo>
                <a:lnTo>
                  <a:pt x="30954" y="2093"/>
                </a:lnTo>
                <a:lnTo>
                  <a:pt x="18552" y="8342"/>
                </a:lnTo>
                <a:lnTo>
                  <a:pt x="8752" y="17991"/>
                </a:lnTo>
                <a:lnTo>
                  <a:pt x="2314" y="30280"/>
                </a:lnTo>
                <a:lnTo>
                  <a:pt x="0" y="4445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1603375" y="2124075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44450"/>
                </a:moveTo>
                <a:lnTo>
                  <a:pt x="2314" y="30280"/>
                </a:lnTo>
                <a:lnTo>
                  <a:pt x="8752" y="17991"/>
                </a:lnTo>
                <a:lnTo>
                  <a:pt x="18552" y="8342"/>
                </a:lnTo>
                <a:lnTo>
                  <a:pt x="30954" y="2093"/>
                </a:lnTo>
                <a:lnTo>
                  <a:pt x="44450" y="0"/>
                </a:lnTo>
                <a:lnTo>
                  <a:pt x="58619" y="2314"/>
                </a:lnTo>
                <a:lnTo>
                  <a:pt x="70908" y="8752"/>
                </a:lnTo>
                <a:lnTo>
                  <a:pt x="80557" y="18552"/>
                </a:lnTo>
                <a:lnTo>
                  <a:pt x="86806" y="30954"/>
                </a:lnTo>
                <a:lnTo>
                  <a:pt x="88900" y="44450"/>
                </a:lnTo>
                <a:lnTo>
                  <a:pt x="86585" y="58619"/>
                </a:lnTo>
                <a:lnTo>
                  <a:pt x="80147" y="70908"/>
                </a:lnTo>
                <a:lnTo>
                  <a:pt x="70347" y="80557"/>
                </a:lnTo>
                <a:lnTo>
                  <a:pt x="57945" y="86806"/>
                </a:lnTo>
                <a:lnTo>
                  <a:pt x="44450" y="88900"/>
                </a:lnTo>
                <a:lnTo>
                  <a:pt x="30280" y="86585"/>
                </a:lnTo>
                <a:lnTo>
                  <a:pt x="17991" y="80147"/>
                </a:lnTo>
                <a:lnTo>
                  <a:pt x="8342" y="70347"/>
                </a:lnTo>
                <a:lnTo>
                  <a:pt x="2093" y="57945"/>
                </a:lnTo>
                <a:lnTo>
                  <a:pt x="0" y="44450"/>
                </a:lnTo>
                <a:close/>
              </a:path>
            </a:pathLst>
          </a:custGeom>
          <a:ln w="9525">
            <a:solidFill>
              <a:srgbClr val="9933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270500" y="2130425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44450"/>
                </a:moveTo>
                <a:lnTo>
                  <a:pt x="2093" y="57945"/>
                </a:lnTo>
                <a:lnTo>
                  <a:pt x="8342" y="70347"/>
                </a:lnTo>
                <a:lnTo>
                  <a:pt x="17991" y="80147"/>
                </a:lnTo>
                <a:lnTo>
                  <a:pt x="30280" y="86585"/>
                </a:lnTo>
                <a:lnTo>
                  <a:pt x="44450" y="88900"/>
                </a:lnTo>
                <a:lnTo>
                  <a:pt x="57945" y="86806"/>
                </a:lnTo>
                <a:lnTo>
                  <a:pt x="70347" y="80557"/>
                </a:lnTo>
                <a:lnTo>
                  <a:pt x="80147" y="70908"/>
                </a:lnTo>
                <a:lnTo>
                  <a:pt x="86585" y="58619"/>
                </a:lnTo>
                <a:lnTo>
                  <a:pt x="88900" y="44450"/>
                </a:lnTo>
                <a:lnTo>
                  <a:pt x="86806" y="30954"/>
                </a:lnTo>
                <a:lnTo>
                  <a:pt x="80557" y="18552"/>
                </a:lnTo>
                <a:lnTo>
                  <a:pt x="70908" y="8752"/>
                </a:lnTo>
                <a:lnTo>
                  <a:pt x="58619" y="2314"/>
                </a:lnTo>
                <a:lnTo>
                  <a:pt x="44450" y="0"/>
                </a:lnTo>
                <a:lnTo>
                  <a:pt x="30954" y="2093"/>
                </a:lnTo>
                <a:lnTo>
                  <a:pt x="18552" y="8342"/>
                </a:lnTo>
                <a:lnTo>
                  <a:pt x="8752" y="17991"/>
                </a:lnTo>
                <a:lnTo>
                  <a:pt x="2314" y="30280"/>
                </a:lnTo>
                <a:lnTo>
                  <a:pt x="0" y="4445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270500" y="2130425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44450"/>
                </a:moveTo>
                <a:lnTo>
                  <a:pt x="2314" y="30280"/>
                </a:lnTo>
                <a:lnTo>
                  <a:pt x="8752" y="17991"/>
                </a:lnTo>
                <a:lnTo>
                  <a:pt x="18552" y="8342"/>
                </a:lnTo>
                <a:lnTo>
                  <a:pt x="30954" y="2093"/>
                </a:lnTo>
                <a:lnTo>
                  <a:pt x="44450" y="0"/>
                </a:lnTo>
                <a:lnTo>
                  <a:pt x="58619" y="2314"/>
                </a:lnTo>
                <a:lnTo>
                  <a:pt x="70908" y="8752"/>
                </a:lnTo>
                <a:lnTo>
                  <a:pt x="80557" y="18552"/>
                </a:lnTo>
                <a:lnTo>
                  <a:pt x="86806" y="30954"/>
                </a:lnTo>
                <a:lnTo>
                  <a:pt x="88900" y="44450"/>
                </a:lnTo>
                <a:lnTo>
                  <a:pt x="86585" y="58619"/>
                </a:lnTo>
                <a:lnTo>
                  <a:pt x="80147" y="70908"/>
                </a:lnTo>
                <a:lnTo>
                  <a:pt x="70347" y="80557"/>
                </a:lnTo>
                <a:lnTo>
                  <a:pt x="57945" y="86806"/>
                </a:lnTo>
                <a:lnTo>
                  <a:pt x="44450" y="88900"/>
                </a:lnTo>
                <a:lnTo>
                  <a:pt x="30280" y="86585"/>
                </a:lnTo>
                <a:lnTo>
                  <a:pt x="17991" y="80147"/>
                </a:lnTo>
                <a:lnTo>
                  <a:pt x="8342" y="70347"/>
                </a:lnTo>
                <a:lnTo>
                  <a:pt x="2093" y="57945"/>
                </a:lnTo>
                <a:lnTo>
                  <a:pt x="0" y="44450"/>
                </a:lnTo>
                <a:close/>
              </a:path>
            </a:pathLst>
          </a:custGeom>
          <a:ln w="9525">
            <a:solidFill>
              <a:srgbClr val="9933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2744851" y="2125726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44450"/>
                </a:moveTo>
                <a:lnTo>
                  <a:pt x="2082" y="57945"/>
                </a:lnTo>
                <a:lnTo>
                  <a:pt x="8306" y="70347"/>
                </a:lnTo>
                <a:lnTo>
                  <a:pt x="17936" y="80147"/>
                </a:lnTo>
                <a:lnTo>
                  <a:pt x="30231" y="86585"/>
                </a:lnTo>
                <a:lnTo>
                  <a:pt x="44450" y="88900"/>
                </a:lnTo>
                <a:lnTo>
                  <a:pt x="57945" y="86806"/>
                </a:lnTo>
                <a:lnTo>
                  <a:pt x="70347" y="80557"/>
                </a:lnTo>
                <a:lnTo>
                  <a:pt x="80147" y="70908"/>
                </a:lnTo>
                <a:lnTo>
                  <a:pt x="86585" y="58619"/>
                </a:lnTo>
                <a:lnTo>
                  <a:pt x="88900" y="44450"/>
                </a:lnTo>
                <a:lnTo>
                  <a:pt x="86806" y="30906"/>
                </a:lnTo>
                <a:lnTo>
                  <a:pt x="80557" y="18497"/>
                </a:lnTo>
                <a:lnTo>
                  <a:pt x="70908" y="8715"/>
                </a:lnTo>
                <a:lnTo>
                  <a:pt x="58619" y="2302"/>
                </a:lnTo>
                <a:lnTo>
                  <a:pt x="44450" y="0"/>
                </a:lnTo>
                <a:lnTo>
                  <a:pt x="30906" y="2082"/>
                </a:lnTo>
                <a:lnTo>
                  <a:pt x="18497" y="8306"/>
                </a:lnTo>
                <a:lnTo>
                  <a:pt x="8715" y="17936"/>
                </a:lnTo>
                <a:lnTo>
                  <a:pt x="2302" y="30231"/>
                </a:lnTo>
                <a:lnTo>
                  <a:pt x="0" y="4445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2744851" y="2125726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44450"/>
                </a:moveTo>
                <a:lnTo>
                  <a:pt x="2302" y="30231"/>
                </a:lnTo>
                <a:lnTo>
                  <a:pt x="8715" y="17936"/>
                </a:lnTo>
                <a:lnTo>
                  <a:pt x="18497" y="8306"/>
                </a:lnTo>
                <a:lnTo>
                  <a:pt x="30906" y="2082"/>
                </a:lnTo>
                <a:lnTo>
                  <a:pt x="44450" y="0"/>
                </a:lnTo>
                <a:lnTo>
                  <a:pt x="58619" y="2302"/>
                </a:lnTo>
                <a:lnTo>
                  <a:pt x="70908" y="8715"/>
                </a:lnTo>
                <a:lnTo>
                  <a:pt x="80557" y="18497"/>
                </a:lnTo>
                <a:lnTo>
                  <a:pt x="86806" y="30906"/>
                </a:lnTo>
                <a:lnTo>
                  <a:pt x="88900" y="44450"/>
                </a:lnTo>
                <a:lnTo>
                  <a:pt x="86585" y="58619"/>
                </a:lnTo>
                <a:lnTo>
                  <a:pt x="80147" y="70908"/>
                </a:lnTo>
                <a:lnTo>
                  <a:pt x="70347" y="80557"/>
                </a:lnTo>
                <a:lnTo>
                  <a:pt x="57945" y="86806"/>
                </a:lnTo>
                <a:lnTo>
                  <a:pt x="44450" y="88900"/>
                </a:lnTo>
                <a:lnTo>
                  <a:pt x="30231" y="86585"/>
                </a:lnTo>
                <a:lnTo>
                  <a:pt x="17936" y="80147"/>
                </a:lnTo>
                <a:lnTo>
                  <a:pt x="8306" y="70347"/>
                </a:lnTo>
                <a:lnTo>
                  <a:pt x="2082" y="57945"/>
                </a:lnTo>
                <a:lnTo>
                  <a:pt x="0" y="44450"/>
                </a:lnTo>
                <a:close/>
              </a:path>
            </a:pathLst>
          </a:custGeom>
          <a:ln w="9525">
            <a:solidFill>
              <a:srgbClr val="9933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4021201" y="2124075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44450"/>
                </a:moveTo>
                <a:lnTo>
                  <a:pt x="2082" y="57945"/>
                </a:lnTo>
                <a:lnTo>
                  <a:pt x="8306" y="70347"/>
                </a:lnTo>
                <a:lnTo>
                  <a:pt x="17936" y="80147"/>
                </a:lnTo>
                <a:lnTo>
                  <a:pt x="30231" y="86585"/>
                </a:lnTo>
                <a:lnTo>
                  <a:pt x="44450" y="88900"/>
                </a:lnTo>
                <a:lnTo>
                  <a:pt x="57945" y="86806"/>
                </a:lnTo>
                <a:lnTo>
                  <a:pt x="70347" y="80557"/>
                </a:lnTo>
                <a:lnTo>
                  <a:pt x="80147" y="70908"/>
                </a:lnTo>
                <a:lnTo>
                  <a:pt x="86585" y="58619"/>
                </a:lnTo>
                <a:lnTo>
                  <a:pt x="88900" y="44450"/>
                </a:lnTo>
                <a:lnTo>
                  <a:pt x="86806" y="30954"/>
                </a:lnTo>
                <a:lnTo>
                  <a:pt x="80557" y="18552"/>
                </a:lnTo>
                <a:lnTo>
                  <a:pt x="70908" y="8752"/>
                </a:lnTo>
                <a:lnTo>
                  <a:pt x="58619" y="2314"/>
                </a:lnTo>
                <a:lnTo>
                  <a:pt x="44450" y="0"/>
                </a:lnTo>
                <a:lnTo>
                  <a:pt x="30906" y="2093"/>
                </a:lnTo>
                <a:lnTo>
                  <a:pt x="18497" y="8342"/>
                </a:lnTo>
                <a:lnTo>
                  <a:pt x="8715" y="17991"/>
                </a:lnTo>
                <a:lnTo>
                  <a:pt x="2302" y="30280"/>
                </a:lnTo>
                <a:lnTo>
                  <a:pt x="0" y="4445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4021201" y="2124075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44450"/>
                </a:moveTo>
                <a:lnTo>
                  <a:pt x="2302" y="30280"/>
                </a:lnTo>
                <a:lnTo>
                  <a:pt x="8715" y="17991"/>
                </a:lnTo>
                <a:lnTo>
                  <a:pt x="18497" y="8342"/>
                </a:lnTo>
                <a:lnTo>
                  <a:pt x="30906" y="2093"/>
                </a:lnTo>
                <a:lnTo>
                  <a:pt x="44450" y="0"/>
                </a:lnTo>
                <a:lnTo>
                  <a:pt x="58619" y="2314"/>
                </a:lnTo>
                <a:lnTo>
                  <a:pt x="70908" y="8752"/>
                </a:lnTo>
                <a:lnTo>
                  <a:pt x="80557" y="18552"/>
                </a:lnTo>
                <a:lnTo>
                  <a:pt x="86806" y="30954"/>
                </a:lnTo>
                <a:lnTo>
                  <a:pt x="88900" y="44450"/>
                </a:lnTo>
                <a:lnTo>
                  <a:pt x="86585" y="58619"/>
                </a:lnTo>
                <a:lnTo>
                  <a:pt x="80147" y="70908"/>
                </a:lnTo>
                <a:lnTo>
                  <a:pt x="70347" y="80557"/>
                </a:lnTo>
                <a:lnTo>
                  <a:pt x="57945" y="86806"/>
                </a:lnTo>
                <a:lnTo>
                  <a:pt x="44450" y="88900"/>
                </a:lnTo>
                <a:lnTo>
                  <a:pt x="30231" y="86585"/>
                </a:lnTo>
                <a:lnTo>
                  <a:pt x="17936" y="80147"/>
                </a:lnTo>
                <a:lnTo>
                  <a:pt x="8306" y="70347"/>
                </a:lnTo>
                <a:lnTo>
                  <a:pt x="2082" y="57945"/>
                </a:lnTo>
                <a:lnTo>
                  <a:pt x="0" y="44450"/>
                </a:lnTo>
                <a:close/>
              </a:path>
            </a:pathLst>
          </a:custGeom>
          <a:ln w="9525">
            <a:solidFill>
              <a:srgbClr val="9933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6511925" y="2132076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44450"/>
                </a:moveTo>
                <a:lnTo>
                  <a:pt x="2093" y="57945"/>
                </a:lnTo>
                <a:lnTo>
                  <a:pt x="8342" y="70347"/>
                </a:lnTo>
                <a:lnTo>
                  <a:pt x="17991" y="80147"/>
                </a:lnTo>
                <a:lnTo>
                  <a:pt x="30280" y="86585"/>
                </a:lnTo>
                <a:lnTo>
                  <a:pt x="44450" y="88900"/>
                </a:lnTo>
                <a:lnTo>
                  <a:pt x="57945" y="86806"/>
                </a:lnTo>
                <a:lnTo>
                  <a:pt x="70347" y="80557"/>
                </a:lnTo>
                <a:lnTo>
                  <a:pt x="80147" y="70908"/>
                </a:lnTo>
                <a:lnTo>
                  <a:pt x="86585" y="58619"/>
                </a:lnTo>
                <a:lnTo>
                  <a:pt x="88900" y="44450"/>
                </a:lnTo>
                <a:lnTo>
                  <a:pt x="86806" y="30906"/>
                </a:lnTo>
                <a:lnTo>
                  <a:pt x="80557" y="18497"/>
                </a:lnTo>
                <a:lnTo>
                  <a:pt x="70908" y="8715"/>
                </a:lnTo>
                <a:lnTo>
                  <a:pt x="58619" y="2302"/>
                </a:lnTo>
                <a:lnTo>
                  <a:pt x="44450" y="0"/>
                </a:lnTo>
                <a:lnTo>
                  <a:pt x="30954" y="2082"/>
                </a:lnTo>
                <a:lnTo>
                  <a:pt x="18552" y="8306"/>
                </a:lnTo>
                <a:lnTo>
                  <a:pt x="8752" y="17936"/>
                </a:lnTo>
                <a:lnTo>
                  <a:pt x="2314" y="30231"/>
                </a:lnTo>
                <a:lnTo>
                  <a:pt x="0" y="4445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6511925" y="2132076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44450"/>
                </a:moveTo>
                <a:lnTo>
                  <a:pt x="2314" y="30231"/>
                </a:lnTo>
                <a:lnTo>
                  <a:pt x="8752" y="17936"/>
                </a:lnTo>
                <a:lnTo>
                  <a:pt x="18552" y="8306"/>
                </a:lnTo>
                <a:lnTo>
                  <a:pt x="30954" y="2082"/>
                </a:lnTo>
                <a:lnTo>
                  <a:pt x="44450" y="0"/>
                </a:lnTo>
                <a:lnTo>
                  <a:pt x="58619" y="2302"/>
                </a:lnTo>
                <a:lnTo>
                  <a:pt x="70908" y="8715"/>
                </a:lnTo>
                <a:lnTo>
                  <a:pt x="80557" y="18497"/>
                </a:lnTo>
                <a:lnTo>
                  <a:pt x="86806" y="30906"/>
                </a:lnTo>
                <a:lnTo>
                  <a:pt x="88900" y="44450"/>
                </a:lnTo>
                <a:lnTo>
                  <a:pt x="86585" y="58619"/>
                </a:lnTo>
                <a:lnTo>
                  <a:pt x="80147" y="70908"/>
                </a:lnTo>
                <a:lnTo>
                  <a:pt x="70347" y="80557"/>
                </a:lnTo>
                <a:lnTo>
                  <a:pt x="57945" y="86806"/>
                </a:lnTo>
                <a:lnTo>
                  <a:pt x="44450" y="88900"/>
                </a:lnTo>
                <a:lnTo>
                  <a:pt x="30280" y="86585"/>
                </a:lnTo>
                <a:lnTo>
                  <a:pt x="17991" y="80147"/>
                </a:lnTo>
                <a:lnTo>
                  <a:pt x="8342" y="70347"/>
                </a:lnTo>
                <a:lnTo>
                  <a:pt x="2093" y="57945"/>
                </a:lnTo>
                <a:lnTo>
                  <a:pt x="0" y="44450"/>
                </a:lnTo>
                <a:close/>
              </a:path>
            </a:pathLst>
          </a:custGeom>
          <a:ln w="9525">
            <a:solidFill>
              <a:srgbClr val="9933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6740525" y="1936750"/>
            <a:ext cx="76200" cy="444500"/>
          </a:xfrm>
          <a:custGeom>
            <a:avLst/>
            <a:gdLst/>
            <a:ahLst/>
            <a:cxnLst/>
            <a:rect l="l" t="t" r="r" b="b"/>
            <a:pathLst>
              <a:path w="76200" h="444500">
                <a:moveTo>
                  <a:pt x="31750" y="444500"/>
                </a:moveTo>
                <a:lnTo>
                  <a:pt x="44450" y="444500"/>
                </a:lnTo>
                <a:lnTo>
                  <a:pt x="44450" y="63500"/>
                </a:lnTo>
                <a:lnTo>
                  <a:pt x="76200" y="76200"/>
                </a:lnTo>
                <a:lnTo>
                  <a:pt x="38100" y="0"/>
                </a:lnTo>
                <a:lnTo>
                  <a:pt x="31750" y="63500"/>
                </a:lnTo>
                <a:lnTo>
                  <a:pt x="31750" y="444500"/>
                </a:lnTo>
                <a:close/>
              </a:path>
              <a:path w="76200" h="444500">
                <a:moveTo>
                  <a:pt x="31750" y="63500"/>
                </a:moveTo>
                <a:lnTo>
                  <a:pt x="38100" y="0"/>
                </a:lnTo>
                <a:lnTo>
                  <a:pt x="0" y="76200"/>
                </a:lnTo>
                <a:lnTo>
                  <a:pt x="31749" y="76200"/>
                </a:lnTo>
                <a:lnTo>
                  <a:pt x="31750" y="63500"/>
                </a:lnTo>
                <a:close/>
              </a:path>
              <a:path w="76200" h="444500">
                <a:moveTo>
                  <a:pt x="76200" y="76200"/>
                </a:moveTo>
                <a:lnTo>
                  <a:pt x="44450" y="63500"/>
                </a:lnTo>
                <a:lnTo>
                  <a:pt x="44449" y="76200"/>
                </a:lnTo>
                <a:lnTo>
                  <a:pt x="76200" y="76200"/>
                </a:lnTo>
                <a:close/>
              </a:path>
            </a:pathLst>
          </a:custGeom>
          <a:solidFill>
            <a:srgbClr val="3333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6892925" y="1936750"/>
            <a:ext cx="76200" cy="444500"/>
          </a:xfrm>
          <a:custGeom>
            <a:avLst/>
            <a:gdLst/>
            <a:ahLst/>
            <a:cxnLst/>
            <a:rect l="l" t="t" r="r" b="b"/>
            <a:pathLst>
              <a:path w="76200" h="444500">
                <a:moveTo>
                  <a:pt x="31750" y="444500"/>
                </a:moveTo>
                <a:lnTo>
                  <a:pt x="44450" y="444500"/>
                </a:lnTo>
                <a:lnTo>
                  <a:pt x="44450" y="63500"/>
                </a:lnTo>
                <a:lnTo>
                  <a:pt x="76200" y="76200"/>
                </a:lnTo>
                <a:lnTo>
                  <a:pt x="38100" y="0"/>
                </a:lnTo>
                <a:lnTo>
                  <a:pt x="31750" y="63500"/>
                </a:lnTo>
                <a:lnTo>
                  <a:pt x="31750" y="444500"/>
                </a:lnTo>
                <a:close/>
              </a:path>
              <a:path w="76200" h="444500">
                <a:moveTo>
                  <a:pt x="31750" y="63500"/>
                </a:moveTo>
                <a:lnTo>
                  <a:pt x="38100" y="0"/>
                </a:lnTo>
                <a:lnTo>
                  <a:pt x="0" y="76200"/>
                </a:lnTo>
                <a:lnTo>
                  <a:pt x="31749" y="76200"/>
                </a:lnTo>
                <a:lnTo>
                  <a:pt x="31750" y="63500"/>
                </a:lnTo>
                <a:close/>
              </a:path>
              <a:path w="76200" h="444500">
                <a:moveTo>
                  <a:pt x="76200" y="76200"/>
                </a:moveTo>
                <a:lnTo>
                  <a:pt x="44450" y="63500"/>
                </a:lnTo>
                <a:lnTo>
                  <a:pt x="44449" y="76200"/>
                </a:lnTo>
                <a:lnTo>
                  <a:pt x="76200" y="76200"/>
                </a:lnTo>
                <a:close/>
              </a:path>
            </a:pathLst>
          </a:custGeom>
          <a:solidFill>
            <a:srgbClr val="3333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7045325" y="1936750"/>
            <a:ext cx="76200" cy="444500"/>
          </a:xfrm>
          <a:custGeom>
            <a:avLst/>
            <a:gdLst/>
            <a:ahLst/>
            <a:cxnLst/>
            <a:rect l="l" t="t" r="r" b="b"/>
            <a:pathLst>
              <a:path w="76200" h="444500">
                <a:moveTo>
                  <a:pt x="31750" y="444500"/>
                </a:moveTo>
                <a:lnTo>
                  <a:pt x="44450" y="444500"/>
                </a:lnTo>
                <a:lnTo>
                  <a:pt x="44450" y="63500"/>
                </a:lnTo>
                <a:lnTo>
                  <a:pt x="76200" y="76200"/>
                </a:lnTo>
                <a:lnTo>
                  <a:pt x="38100" y="0"/>
                </a:lnTo>
                <a:lnTo>
                  <a:pt x="31750" y="63500"/>
                </a:lnTo>
                <a:lnTo>
                  <a:pt x="31750" y="444500"/>
                </a:lnTo>
                <a:close/>
              </a:path>
              <a:path w="76200" h="444500">
                <a:moveTo>
                  <a:pt x="31750" y="63500"/>
                </a:moveTo>
                <a:lnTo>
                  <a:pt x="38100" y="0"/>
                </a:lnTo>
                <a:lnTo>
                  <a:pt x="0" y="76200"/>
                </a:lnTo>
                <a:lnTo>
                  <a:pt x="31749" y="76200"/>
                </a:lnTo>
                <a:lnTo>
                  <a:pt x="31750" y="63500"/>
                </a:lnTo>
                <a:close/>
              </a:path>
              <a:path w="76200" h="444500">
                <a:moveTo>
                  <a:pt x="76200" y="76200"/>
                </a:moveTo>
                <a:lnTo>
                  <a:pt x="44450" y="63500"/>
                </a:lnTo>
                <a:lnTo>
                  <a:pt x="44449" y="76200"/>
                </a:lnTo>
                <a:lnTo>
                  <a:pt x="76200" y="76200"/>
                </a:lnTo>
                <a:close/>
              </a:path>
            </a:pathLst>
          </a:custGeom>
          <a:solidFill>
            <a:srgbClr val="3333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101725" y="1936750"/>
            <a:ext cx="76200" cy="444500"/>
          </a:xfrm>
          <a:custGeom>
            <a:avLst/>
            <a:gdLst/>
            <a:ahLst/>
            <a:cxnLst/>
            <a:rect l="l" t="t" r="r" b="b"/>
            <a:pathLst>
              <a:path w="76200" h="444500">
                <a:moveTo>
                  <a:pt x="31750" y="444500"/>
                </a:moveTo>
                <a:lnTo>
                  <a:pt x="44450" y="444500"/>
                </a:lnTo>
                <a:lnTo>
                  <a:pt x="44450" y="63500"/>
                </a:lnTo>
                <a:lnTo>
                  <a:pt x="76200" y="76200"/>
                </a:lnTo>
                <a:lnTo>
                  <a:pt x="38100" y="0"/>
                </a:lnTo>
                <a:lnTo>
                  <a:pt x="31750" y="63500"/>
                </a:lnTo>
                <a:lnTo>
                  <a:pt x="31750" y="444500"/>
                </a:lnTo>
                <a:close/>
              </a:path>
              <a:path w="76200" h="444500">
                <a:moveTo>
                  <a:pt x="31750" y="63500"/>
                </a:moveTo>
                <a:lnTo>
                  <a:pt x="38100" y="0"/>
                </a:lnTo>
                <a:lnTo>
                  <a:pt x="0" y="76200"/>
                </a:lnTo>
                <a:lnTo>
                  <a:pt x="31749" y="76200"/>
                </a:lnTo>
                <a:lnTo>
                  <a:pt x="31750" y="63500"/>
                </a:lnTo>
                <a:close/>
              </a:path>
              <a:path w="76200" h="444500">
                <a:moveTo>
                  <a:pt x="76200" y="76200"/>
                </a:moveTo>
                <a:lnTo>
                  <a:pt x="44450" y="63500"/>
                </a:lnTo>
                <a:lnTo>
                  <a:pt x="44449" y="76200"/>
                </a:lnTo>
                <a:lnTo>
                  <a:pt x="76200" y="76200"/>
                </a:lnTo>
                <a:close/>
              </a:path>
            </a:pathLst>
          </a:custGeom>
          <a:solidFill>
            <a:srgbClr val="3333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254125" y="1936750"/>
            <a:ext cx="76200" cy="444500"/>
          </a:xfrm>
          <a:custGeom>
            <a:avLst/>
            <a:gdLst/>
            <a:ahLst/>
            <a:cxnLst/>
            <a:rect l="l" t="t" r="r" b="b"/>
            <a:pathLst>
              <a:path w="76200" h="444500">
                <a:moveTo>
                  <a:pt x="31750" y="444500"/>
                </a:moveTo>
                <a:lnTo>
                  <a:pt x="44450" y="444500"/>
                </a:lnTo>
                <a:lnTo>
                  <a:pt x="44450" y="63500"/>
                </a:lnTo>
                <a:lnTo>
                  <a:pt x="76200" y="76200"/>
                </a:lnTo>
                <a:lnTo>
                  <a:pt x="38100" y="0"/>
                </a:lnTo>
                <a:lnTo>
                  <a:pt x="31750" y="63500"/>
                </a:lnTo>
                <a:lnTo>
                  <a:pt x="31750" y="444500"/>
                </a:lnTo>
                <a:close/>
              </a:path>
              <a:path w="76200" h="444500">
                <a:moveTo>
                  <a:pt x="31750" y="63500"/>
                </a:moveTo>
                <a:lnTo>
                  <a:pt x="38100" y="0"/>
                </a:lnTo>
                <a:lnTo>
                  <a:pt x="0" y="76200"/>
                </a:lnTo>
                <a:lnTo>
                  <a:pt x="31749" y="76200"/>
                </a:lnTo>
                <a:lnTo>
                  <a:pt x="31750" y="63500"/>
                </a:lnTo>
                <a:close/>
              </a:path>
              <a:path w="76200" h="444500">
                <a:moveTo>
                  <a:pt x="76200" y="76200"/>
                </a:moveTo>
                <a:lnTo>
                  <a:pt x="44450" y="63500"/>
                </a:lnTo>
                <a:lnTo>
                  <a:pt x="44449" y="76200"/>
                </a:lnTo>
                <a:lnTo>
                  <a:pt x="76200" y="76200"/>
                </a:lnTo>
                <a:close/>
              </a:path>
            </a:pathLst>
          </a:custGeom>
          <a:solidFill>
            <a:srgbClr val="3333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406525" y="1936750"/>
            <a:ext cx="76200" cy="444500"/>
          </a:xfrm>
          <a:custGeom>
            <a:avLst/>
            <a:gdLst/>
            <a:ahLst/>
            <a:cxnLst/>
            <a:rect l="l" t="t" r="r" b="b"/>
            <a:pathLst>
              <a:path w="76200" h="444500">
                <a:moveTo>
                  <a:pt x="31750" y="444500"/>
                </a:moveTo>
                <a:lnTo>
                  <a:pt x="44450" y="444500"/>
                </a:lnTo>
                <a:lnTo>
                  <a:pt x="44450" y="63500"/>
                </a:lnTo>
                <a:lnTo>
                  <a:pt x="76200" y="76200"/>
                </a:lnTo>
                <a:lnTo>
                  <a:pt x="38100" y="0"/>
                </a:lnTo>
                <a:lnTo>
                  <a:pt x="31750" y="63500"/>
                </a:lnTo>
                <a:lnTo>
                  <a:pt x="31750" y="444500"/>
                </a:lnTo>
                <a:close/>
              </a:path>
              <a:path w="76200" h="444500">
                <a:moveTo>
                  <a:pt x="31750" y="63500"/>
                </a:moveTo>
                <a:lnTo>
                  <a:pt x="38100" y="0"/>
                </a:lnTo>
                <a:lnTo>
                  <a:pt x="0" y="76200"/>
                </a:lnTo>
                <a:lnTo>
                  <a:pt x="31749" y="76200"/>
                </a:lnTo>
                <a:lnTo>
                  <a:pt x="31750" y="63500"/>
                </a:lnTo>
                <a:close/>
              </a:path>
              <a:path w="76200" h="444500">
                <a:moveTo>
                  <a:pt x="76200" y="76200"/>
                </a:moveTo>
                <a:lnTo>
                  <a:pt x="44450" y="63500"/>
                </a:lnTo>
                <a:lnTo>
                  <a:pt x="44449" y="76200"/>
                </a:lnTo>
                <a:lnTo>
                  <a:pt x="76200" y="76200"/>
                </a:lnTo>
                <a:close/>
              </a:path>
            </a:pathLst>
          </a:custGeom>
          <a:solidFill>
            <a:srgbClr val="3333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7246874" y="2136775"/>
            <a:ext cx="731901" cy="76200"/>
          </a:xfrm>
          <a:custGeom>
            <a:avLst/>
            <a:gdLst/>
            <a:ahLst/>
            <a:cxnLst/>
            <a:rect l="l" t="t" r="r" b="b"/>
            <a:pathLst>
              <a:path w="731901" h="76200">
                <a:moveTo>
                  <a:pt x="668401" y="44450"/>
                </a:moveTo>
                <a:lnTo>
                  <a:pt x="655700" y="44450"/>
                </a:lnTo>
                <a:lnTo>
                  <a:pt x="655701" y="76200"/>
                </a:lnTo>
                <a:lnTo>
                  <a:pt x="731901" y="38100"/>
                </a:lnTo>
                <a:lnTo>
                  <a:pt x="668401" y="44450"/>
                </a:lnTo>
                <a:close/>
              </a:path>
              <a:path w="731901" h="76200">
                <a:moveTo>
                  <a:pt x="668401" y="31750"/>
                </a:moveTo>
                <a:lnTo>
                  <a:pt x="655701" y="0"/>
                </a:lnTo>
                <a:lnTo>
                  <a:pt x="655700" y="31750"/>
                </a:lnTo>
                <a:lnTo>
                  <a:pt x="668401" y="31750"/>
                </a:lnTo>
                <a:close/>
              </a:path>
              <a:path w="731901" h="76200">
                <a:moveTo>
                  <a:pt x="0" y="31750"/>
                </a:moveTo>
                <a:lnTo>
                  <a:pt x="0" y="44450"/>
                </a:lnTo>
                <a:lnTo>
                  <a:pt x="668401" y="44450"/>
                </a:lnTo>
                <a:lnTo>
                  <a:pt x="731901" y="38100"/>
                </a:lnTo>
                <a:lnTo>
                  <a:pt x="655701" y="0"/>
                </a:lnTo>
                <a:lnTo>
                  <a:pt x="668401" y="31750"/>
                </a:lnTo>
                <a:lnTo>
                  <a:pt x="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2006600" y="1722501"/>
            <a:ext cx="333375" cy="331724"/>
          </a:xfrm>
          <a:custGeom>
            <a:avLst/>
            <a:gdLst/>
            <a:ahLst/>
            <a:cxnLst/>
            <a:rect l="l" t="t" r="r" b="b"/>
            <a:pathLst>
              <a:path w="333375" h="331724">
                <a:moveTo>
                  <a:pt x="0" y="165862"/>
                </a:moveTo>
                <a:lnTo>
                  <a:pt x="644" y="151170"/>
                </a:lnTo>
                <a:lnTo>
                  <a:pt x="2540" y="136838"/>
                </a:lnTo>
                <a:lnTo>
                  <a:pt x="5635" y="122920"/>
                </a:lnTo>
                <a:lnTo>
                  <a:pt x="9874" y="109470"/>
                </a:lnTo>
                <a:lnTo>
                  <a:pt x="15203" y="96539"/>
                </a:lnTo>
                <a:lnTo>
                  <a:pt x="21567" y="84184"/>
                </a:lnTo>
                <a:lnTo>
                  <a:pt x="28914" y="72455"/>
                </a:lnTo>
                <a:lnTo>
                  <a:pt x="37188" y="61408"/>
                </a:lnTo>
                <a:lnTo>
                  <a:pt x="46336" y="51096"/>
                </a:lnTo>
                <a:lnTo>
                  <a:pt x="56303" y="41571"/>
                </a:lnTo>
                <a:lnTo>
                  <a:pt x="67036" y="32889"/>
                </a:lnTo>
                <a:lnTo>
                  <a:pt x="78480" y="25101"/>
                </a:lnTo>
                <a:lnTo>
                  <a:pt x="90581" y="18263"/>
                </a:lnTo>
                <a:lnTo>
                  <a:pt x="103285" y="12426"/>
                </a:lnTo>
                <a:lnTo>
                  <a:pt x="116538" y="7646"/>
                </a:lnTo>
                <a:lnTo>
                  <a:pt x="130285" y="3974"/>
                </a:lnTo>
                <a:lnTo>
                  <a:pt x="144474" y="1466"/>
                </a:lnTo>
                <a:lnTo>
                  <a:pt x="159049" y="173"/>
                </a:lnTo>
                <a:lnTo>
                  <a:pt x="166750" y="0"/>
                </a:lnTo>
                <a:lnTo>
                  <a:pt x="181491" y="640"/>
                </a:lnTo>
                <a:lnTo>
                  <a:pt x="195875" y="2525"/>
                </a:lnTo>
                <a:lnTo>
                  <a:pt x="209848" y="5602"/>
                </a:lnTo>
                <a:lnTo>
                  <a:pt x="223355" y="9816"/>
                </a:lnTo>
                <a:lnTo>
                  <a:pt x="236343" y="15115"/>
                </a:lnTo>
                <a:lnTo>
                  <a:pt x="248757" y="21445"/>
                </a:lnTo>
                <a:lnTo>
                  <a:pt x="260543" y="28751"/>
                </a:lnTo>
                <a:lnTo>
                  <a:pt x="271647" y="36982"/>
                </a:lnTo>
                <a:lnTo>
                  <a:pt x="282014" y="46082"/>
                </a:lnTo>
                <a:lnTo>
                  <a:pt x="291589" y="55998"/>
                </a:lnTo>
                <a:lnTo>
                  <a:pt x="300320" y="66678"/>
                </a:lnTo>
                <a:lnTo>
                  <a:pt x="308151" y="78066"/>
                </a:lnTo>
                <a:lnTo>
                  <a:pt x="315028" y="90111"/>
                </a:lnTo>
                <a:lnTo>
                  <a:pt x="320897" y="102757"/>
                </a:lnTo>
                <a:lnTo>
                  <a:pt x="325703" y="115952"/>
                </a:lnTo>
                <a:lnTo>
                  <a:pt x="329393" y="129642"/>
                </a:lnTo>
                <a:lnTo>
                  <a:pt x="331911" y="143774"/>
                </a:lnTo>
                <a:lnTo>
                  <a:pt x="333204" y="158293"/>
                </a:lnTo>
                <a:lnTo>
                  <a:pt x="333375" y="165862"/>
                </a:lnTo>
                <a:lnTo>
                  <a:pt x="332730" y="180540"/>
                </a:lnTo>
                <a:lnTo>
                  <a:pt x="330832" y="194863"/>
                </a:lnTo>
                <a:lnTo>
                  <a:pt x="327735" y="208775"/>
                </a:lnTo>
                <a:lnTo>
                  <a:pt x="323494" y="222223"/>
                </a:lnTo>
                <a:lnTo>
                  <a:pt x="318163" y="235153"/>
                </a:lnTo>
                <a:lnTo>
                  <a:pt x="311795" y="247511"/>
                </a:lnTo>
                <a:lnTo>
                  <a:pt x="304446" y="259243"/>
                </a:lnTo>
                <a:lnTo>
                  <a:pt x="296169" y="270295"/>
                </a:lnTo>
                <a:lnTo>
                  <a:pt x="287020" y="280613"/>
                </a:lnTo>
                <a:lnTo>
                  <a:pt x="277051" y="290143"/>
                </a:lnTo>
                <a:lnTo>
                  <a:pt x="266318" y="298832"/>
                </a:lnTo>
                <a:lnTo>
                  <a:pt x="254875" y="306625"/>
                </a:lnTo>
                <a:lnTo>
                  <a:pt x="242776" y="313468"/>
                </a:lnTo>
                <a:lnTo>
                  <a:pt x="230075" y="319308"/>
                </a:lnTo>
                <a:lnTo>
                  <a:pt x="216826" y="324090"/>
                </a:lnTo>
                <a:lnTo>
                  <a:pt x="203085" y="327762"/>
                </a:lnTo>
                <a:lnTo>
                  <a:pt x="188905" y="330268"/>
                </a:lnTo>
                <a:lnTo>
                  <a:pt x="174340" y="331554"/>
                </a:lnTo>
                <a:lnTo>
                  <a:pt x="166750" y="331724"/>
                </a:lnTo>
                <a:lnTo>
                  <a:pt x="151996" y="331083"/>
                </a:lnTo>
                <a:lnTo>
                  <a:pt x="137600" y="329196"/>
                </a:lnTo>
                <a:lnTo>
                  <a:pt x="123617" y="326117"/>
                </a:lnTo>
                <a:lnTo>
                  <a:pt x="110100" y="321900"/>
                </a:lnTo>
                <a:lnTo>
                  <a:pt x="97105" y="316599"/>
                </a:lnTo>
                <a:lnTo>
                  <a:pt x="84684" y="310267"/>
                </a:lnTo>
                <a:lnTo>
                  <a:pt x="72892" y="302959"/>
                </a:lnTo>
                <a:lnTo>
                  <a:pt x="61783" y="294728"/>
                </a:lnTo>
                <a:lnTo>
                  <a:pt x="51412" y="285628"/>
                </a:lnTo>
                <a:lnTo>
                  <a:pt x="41832" y="275713"/>
                </a:lnTo>
                <a:lnTo>
                  <a:pt x="33098" y="265037"/>
                </a:lnTo>
                <a:lnTo>
                  <a:pt x="25263" y="253654"/>
                </a:lnTo>
                <a:lnTo>
                  <a:pt x="18381" y="241618"/>
                </a:lnTo>
                <a:lnTo>
                  <a:pt x="12508" y="228982"/>
                </a:lnTo>
                <a:lnTo>
                  <a:pt x="7696" y="215800"/>
                </a:lnTo>
                <a:lnTo>
                  <a:pt x="4001" y="202127"/>
                </a:lnTo>
                <a:lnTo>
                  <a:pt x="1475" y="188016"/>
                </a:lnTo>
                <a:lnTo>
                  <a:pt x="174" y="173521"/>
                </a:lnTo>
                <a:lnTo>
                  <a:pt x="0" y="165862"/>
                </a:lnTo>
                <a:close/>
              </a:path>
            </a:pathLst>
          </a:custGeom>
          <a:ln w="12700">
            <a:solidFill>
              <a:srgbClr val="CC66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3254375" y="1722501"/>
            <a:ext cx="331850" cy="331724"/>
          </a:xfrm>
          <a:custGeom>
            <a:avLst/>
            <a:gdLst/>
            <a:ahLst/>
            <a:cxnLst/>
            <a:rect l="l" t="t" r="r" b="b"/>
            <a:pathLst>
              <a:path w="331850" h="331724">
                <a:moveTo>
                  <a:pt x="0" y="165862"/>
                </a:moveTo>
                <a:lnTo>
                  <a:pt x="644" y="151131"/>
                </a:lnTo>
                <a:lnTo>
                  <a:pt x="2541" y="136762"/>
                </a:lnTo>
                <a:lnTo>
                  <a:pt x="5636" y="122810"/>
                </a:lnTo>
                <a:lnTo>
                  <a:pt x="9874" y="109328"/>
                </a:lnTo>
                <a:lnTo>
                  <a:pt x="15203" y="96370"/>
                </a:lnTo>
                <a:lnTo>
                  <a:pt x="21566" y="83990"/>
                </a:lnTo>
                <a:lnTo>
                  <a:pt x="28911" y="72241"/>
                </a:lnTo>
                <a:lnTo>
                  <a:pt x="37182" y="61179"/>
                </a:lnTo>
                <a:lnTo>
                  <a:pt x="46325" y="50856"/>
                </a:lnTo>
                <a:lnTo>
                  <a:pt x="56287" y="41327"/>
                </a:lnTo>
                <a:lnTo>
                  <a:pt x="67012" y="32646"/>
                </a:lnTo>
                <a:lnTo>
                  <a:pt x="78447" y="24866"/>
                </a:lnTo>
                <a:lnTo>
                  <a:pt x="90536" y="18042"/>
                </a:lnTo>
                <a:lnTo>
                  <a:pt x="103227" y="12227"/>
                </a:lnTo>
                <a:lnTo>
                  <a:pt x="116464" y="7476"/>
                </a:lnTo>
                <a:lnTo>
                  <a:pt x="130193" y="3842"/>
                </a:lnTo>
                <a:lnTo>
                  <a:pt x="144360" y="1380"/>
                </a:lnTo>
                <a:lnTo>
                  <a:pt x="158911" y="142"/>
                </a:lnTo>
                <a:lnTo>
                  <a:pt x="165862" y="0"/>
                </a:lnTo>
                <a:lnTo>
                  <a:pt x="180588" y="642"/>
                </a:lnTo>
                <a:lnTo>
                  <a:pt x="194954" y="2535"/>
                </a:lnTo>
                <a:lnTo>
                  <a:pt x="208906" y="5623"/>
                </a:lnTo>
                <a:lnTo>
                  <a:pt x="222390" y="9853"/>
                </a:lnTo>
                <a:lnTo>
                  <a:pt x="235352" y="15171"/>
                </a:lnTo>
                <a:lnTo>
                  <a:pt x="247737" y="21523"/>
                </a:lnTo>
                <a:lnTo>
                  <a:pt x="259492" y="28856"/>
                </a:lnTo>
                <a:lnTo>
                  <a:pt x="270562" y="37115"/>
                </a:lnTo>
                <a:lnTo>
                  <a:pt x="280894" y="46246"/>
                </a:lnTo>
                <a:lnTo>
                  <a:pt x="290432" y="56196"/>
                </a:lnTo>
                <a:lnTo>
                  <a:pt x="299124" y="66911"/>
                </a:lnTo>
                <a:lnTo>
                  <a:pt x="306914" y="78336"/>
                </a:lnTo>
                <a:lnTo>
                  <a:pt x="313750" y="90419"/>
                </a:lnTo>
                <a:lnTo>
                  <a:pt x="319576" y="103104"/>
                </a:lnTo>
                <a:lnTo>
                  <a:pt x="324338" y="116339"/>
                </a:lnTo>
                <a:lnTo>
                  <a:pt x="327983" y="130069"/>
                </a:lnTo>
                <a:lnTo>
                  <a:pt x="330456" y="144241"/>
                </a:lnTo>
                <a:lnTo>
                  <a:pt x="331703" y="158800"/>
                </a:lnTo>
                <a:lnTo>
                  <a:pt x="331850" y="165862"/>
                </a:lnTo>
                <a:lnTo>
                  <a:pt x="331207" y="180568"/>
                </a:lnTo>
                <a:lnTo>
                  <a:pt x="329311" y="194917"/>
                </a:lnTo>
                <a:lnTo>
                  <a:pt x="326218" y="208854"/>
                </a:lnTo>
                <a:lnTo>
                  <a:pt x="321982" y="222324"/>
                </a:lnTo>
                <a:lnTo>
                  <a:pt x="316656" y="235274"/>
                </a:lnTo>
                <a:lnTo>
                  <a:pt x="310295" y="247649"/>
                </a:lnTo>
                <a:lnTo>
                  <a:pt x="302953" y="259395"/>
                </a:lnTo>
                <a:lnTo>
                  <a:pt x="294685" y="270458"/>
                </a:lnTo>
                <a:lnTo>
                  <a:pt x="285543" y="280784"/>
                </a:lnTo>
                <a:lnTo>
                  <a:pt x="275583" y="290318"/>
                </a:lnTo>
                <a:lnTo>
                  <a:pt x="264858" y="299005"/>
                </a:lnTo>
                <a:lnTo>
                  <a:pt x="253423" y="306793"/>
                </a:lnTo>
                <a:lnTo>
                  <a:pt x="241331" y="313626"/>
                </a:lnTo>
                <a:lnTo>
                  <a:pt x="228637" y="319450"/>
                </a:lnTo>
                <a:lnTo>
                  <a:pt x="215396" y="324212"/>
                </a:lnTo>
                <a:lnTo>
                  <a:pt x="201660" y="327856"/>
                </a:lnTo>
                <a:lnTo>
                  <a:pt x="187484" y="330329"/>
                </a:lnTo>
                <a:lnTo>
                  <a:pt x="172923" y="331576"/>
                </a:lnTo>
                <a:lnTo>
                  <a:pt x="165862" y="331724"/>
                </a:lnTo>
                <a:lnTo>
                  <a:pt x="151149" y="331079"/>
                </a:lnTo>
                <a:lnTo>
                  <a:pt x="136795" y="329182"/>
                </a:lnTo>
                <a:lnTo>
                  <a:pt x="122854" y="326087"/>
                </a:lnTo>
                <a:lnTo>
                  <a:pt x="109379" y="321849"/>
                </a:lnTo>
                <a:lnTo>
                  <a:pt x="96425" y="316520"/>
                </a:lnTo>
                <a:lnTo>
                  <a:pt x="84046" y="310157"/>
                </a:lnTo>
                <a:lnTo>
                  <a:pt x="72297" y="302812"/>
                </a:lnTo>
                <a:lnTo>
                  <a:pt x="61232" y="294541"/>
                </a:lnTo>
                <a:lnTo>
                  <a:pt x="50905" y="285398"/>
                </a:lnTo>
                <a:lnTo>
                  <a:pt x="41371" y="275436"/>
                </a:lnTo>
                <a:lnTo>
                  <a:pt x="32683" y="264711"/>
                </a:lnTo>
                <a:lnTo>
                  <a:pt x="24897" y="253276"/>
                </a:lnTo>
                <a:lnTo>
                  <a:pt x="18066" y="241187"/>
                </a:lnTo>
                <a:lnTo>
                  <a:pt x="12244" y="228496"/>
                </a:lnTo>
                <a:lnTo>
                  <a:pt x="7487" y="215259"/>
                </a:lnTo>
                <a:lnTo>
                  <a:pt x="3848" y="201530"/>
                </a:lnTo>
                <a:lnTo>
                  <a:pt x="1382" y="187363"/>
                </a:lnTo>
                <a:lnTo>
                  <a:pt x="143" y="172812"/>
                </a:lnTo>
                <a:lnTo>
                  <a:pt x="0" y="165862"/>
                </a:lnTo>
                <a:close/>
              </a:path>
            </a:pathLst>
          </a:custGeom>
          <a:ln w="12700">
            <a:solidFill>
              <a:srgbClr val="CC66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513326" y="1733550"/>
            <a:ext cx="331724" cy="333375"/>
          </a:xfrm>
          <a:custGeom>
            <a:avLst/>
            <a:gdLst/>
            <a:ahLst/>
            <a:cxnLst/>
            <a:rect l="l" t="t" r="r" b="b"/>
            <a:pathLst>
              <a:path w="331724" h="333375">
                <a:moveTo>
                  <a:pt x="0" y="166750"/>
                </a:moveTo>
                <a:lnTo>
                  <a:pt x="639" y="151996"/>
                </a:lnTo>
                <a:lnTo>
                  <a:pt x="2523" y="137600"/>
                </a:lnTo>
                <a:lnTo>
                  <a:pt x="5598" y="123617"/>
                </a:lnTo>
                <a:lnTo>
                  <a:pt x="9809" y="110100"/>
                </a:lnTo>
                <a:lnTo>
                  <a:pt x="15104" y="97105"/>
                </a:lnTo>
                <a:lnTo>
                  <a:pt x="21429" y="84684"/>
                </a:lnTo>
                <a:lnTo>
                  <a:pt x="28731" y="72892"/>
                </a:lnTo>
                <a:lnTo>
                  <a:pt x="36955" y="61783"/>
                </a:lnTo>
                <a:lnTo>
                  <a:pt x="46049" y="51412"/>
                </a:lnTo>
                <a:lnTo>
                  <a:pt x="55959" y="41832"/>
                </a:lnTo>
                <a:lnTo>
                  <a:pt x="66631" y="33098"/>
                </a:lnTo>
                <a:lnTo>
                  <a:pt x="78013" y="25263"/>
                </a:lnTo>
                <a:lnTo>
                  <a:pt x="90049" y="18381"/>
                </a:lnTo>
                <a:lnTo>
                  <a:pt x="102688" y="12508"/>
                </a:lnTo>
                <a:lnTo>
                  <a:pt x="115875" y="7696"/>
                </a:lnTo>
                <a:lnTo>
                  <a:pt x="129557" y="4001"/>
                </a:lnTo>
                <a:lnTo>
                  <a:pt x="143681" y="1475"/>
                </a:lnTo>
                <a:lnTo>
                  <a:pt x="158192" y="174"/>
                </a:lnTo>
                <a:lnTo>
                  <a:pt x="165862" y="0"/>
                </a:lnTo>
                <a:lnTo>
                  <a:pt x="180535" y="644"/>
                </a:lnTo>
                <a:lnTo>
                  <a:pt x="194852" y="2540"/>
                </a:lnTo>
                <a:lnTo>
                  <a:pt x="208759" y="5635"/>
                </a:lnTo>
                <a:lnTo>
                  <a:pt x="222203" y="9874"/>
                </a:lnTo>
                <a:lnTo>
                  <a:pt x="235129" y="15203"/>
                </a:lnTo>
                <a:lnTo>
                  <a:pt x="247483" y="21567"/>
                </a:lnTo>
                <a:lnTo>
                  <a:pt x="259212" y="28914"/>
                </a:lnTo>
                <a:lnTo>
                  <a:pt x="270262" y="37188"/>
                </a:lnTo>
                <a:lnTo>
                  <a:pt x="280578" y="46336"/>
                </a:lnTo>
                <a:lnTo>
                  <a:pt x="290108" y="56303"/>
                </a:lnTo>
                <a:lnTo>
                  <a:pt x="298797" y="67036"/>
                </a:lnTo>
                <a:lnTo>
                  <a:pt x="306591" y="78480"/>
                </a:lnTo>
                <a:lnTo>
                  <a:pt x="313436" y="90581"/>
                </a:lnTo>
                <a:lnTo>
                  <a:pt x="319279" y="103285"/>
                </a:lnTo>
                <a:lnTo>
                  <a:pt x="324066" y="116538"/>
                </a:lnTo>
                <a:lnTo>
                  <a:pt x="327743" y="130285"/>
                </a:lnTo>
                <a:lnTo>
                  <a:pt x="330255" y="144474"/>
                </a:lnTo>
                <a:lnTo>
                  <a:pt x="331550" y="159049"/>
                </a:lnTo>
                <a:lnTo>
                  <a:pt x="331724" y="166750"/>
                </a:lnTo>
                <a:lnTo>
                  <a:pt x="331082" y="181491"/>
                </a:lnTo>
                <a:lnTo>
                  <a:pt x="329194" y="195875"/>
                </a:lnTo>
                <a:lnTo>
                  <a:pt x="326113" y="209848"/>
                </a:lnTo>
                <a:lnTo>
                  <a:pt x="321893" y="223355"/>
                </a:lnTo>
                <a:lnTo>
                  <a:pt x="316587" y="236343"/>
                </a:lnTo>
                <a:lnTo>
                  <a:pt x="310251" y="248757"/>
                </a:lnTo>
                <a:lnTo>
                  <a:pt x="302938" y="260543"/>
                </a:lnTo>
                <a:lnTo>
                  <a:pt x="294701" y="271647"/>
                </a:lnTo>
                <a:lnTo>
                  <a:pt x="285595" y="282014"/>
                </a:lnTo>
                <a:lnTo>
                  <a:pt x="275674" y="291589"/>
                </a:lnTo>
                <a:lnTo>
                  <a:pt x="264991" y="300320"/>
                </a:lnTo>
                <a:lnTo>
                  <a:pt x="253600" y="308151"/>
                </a:lnTo>
                <a:lnTo>
                  <a:pt x="241556" y="315028"/>
                </a:lnTo>
                <a:lnTo>
                  <a:pt x="228913" y="320897"/>
                </a:lnTo>
                <a:lnTo>
                  <a:pt x="215723" y="325703"/>
                </a:lnTo>
                <a:lnTo>
                  <a:pt x="202042" y="329393"/>
                </a:lnTo>
                <a:lnTo>
                  <a:pt x="187923" y="331911"/>
                </a:lnTo>
                <a:lnTo>
                  <a:pt x="173420" y="333204"/>
                </a:lnTo>
                <a:lnTo>
                  <a:pt x="165862" y="333375"/>
                </a:lnTo>
                <a:lnTo>
                  <a:pt x="151164" y="332730"/>
                </a:lnTo>
                <a:lnTo>
                  <a:pt x="136827" y="330832"/>
                </a:lnTo>
                <a:lnTo>
                  <a:pt x="122905" y="327735"/>
                </a:lnTo>
                <a:lnTo>
                  <a:pt x="109449" y="323494"/>
                </a:lnTo>
                <a:lnTo>
                  <a:pt x="96515" y="318163"/>
                </a:lnTo>
                <a:lnTo>
                  <a:pt x="84156" y="311795"/>
                </a:lnTo>
                <a:lnTo>
                  <a:pt x="72425" y="304446"/>
                </a:lnTo>
                <a:lnTo>
                  <a:pt x="61375" y="296169"/>
                </a:lnTo>
                <a:lnTo>
                  <a:pt x="51061" y="287020"/>
                </a:lnTo>
                <a:lnTo>
                  <a:pt x="41536" y="277051"/>
                </a:lnTo>
                <a:lnTo>
                  <a:pt x="32854" y="266318"/>
                </a:lnTo>
                <a:lnTo>
                  <a:pt x="25068" y="254875"/>
                </a:lnTo>
                <a:lnTo>
                  <a:pt x="18231" y="242776"/>
                </a:lnTo>
                <a:lnTo>
                  <a:pt x="12398" y="230075"/>
                </a:lnTo>
                <a:lnTo>
                  <a:pt x="7621" y="216826"/>
                </a:lnTo>
                <a:lnTo>
                  <a:pt x="3955" y="203085"/>
                </a:lnTo>
                <a:lnTo>
                  <a:pt x="1453" y="188905"/>
                </a:lnTo>
                <a:lnTo>
                  <a:pt x="169" y="174340"/>
                </a:lnTo>
                <a:lnTo>
                  <a:pt x="0" y="166750"/>
                </a:lnTo>
                <a:close/>
              </a:path>
            </a:pathLst>
          </a:custGeom>
          <a:ln w="12700">
            <a:solidFill>
              <a:srgbClr val="CC66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772150" y="1733550"/>
            <a:ext cx="331850" cy="333375"/>
          </a:xfrm>
          <a:custGeom>
            <a:avLst/>
            <a:gdLst/>
            <a:ahLst/>
            <a:cxnLst/>
            <a:rect l="l" t="t" r="r" b="b"/>
            <a:pathLst>
              <a:path w="331850" h="333375">
                <a:moveTo>
                  <a:pt x="0" y="166750"/>
                </a:moveTo>
                <a:lnTo>
                  <a:pt x="640" y="151996"/>
                </a:lnTo>
                <a:lnTo>
                  <a:pt x="2527" y="137600"/>
                </a:lnTo>
                <a:lnTo>
                  <a:pt x="5606" y="123617"/>
                </a:lnTo>
                <a:lnTo>
                  <a:pt x="9823" y="110100"/>
                </a:lnTo>
                <a:lnTo>
                  <a:pt x="15124" y="97105"/>
                </a:lnTo>
                <a:lnTo>
                  <a:pt x="21456" y="84684"/>
                </a:lnTo>
                <a:lnTo>
                  <a:pt x="28764" y="72892"/>
                </a:lnTo>
                <a:lnTo>
                  <a:pt x="36995" y="61783"/>
                </a:lnTo>
                <a:lnTo>
                  <a:pt x="46095" y="51412"/>
                </a:lnTo>
                <a:lnTo>
                  <a:pt x="56010" y="41832"/>
                </a:lnTo>
                <a:lnTo>
                  <a:pt x="66686" y="33098"/>
                </a:lnTo>
                <a:lnTo>
                  <a:pt x="78069" y="25263"/>
                </a:lnTo>
                <a:lnTo>
                  <a:pt x="90105" y="18381"/>
                </a:lnTo>
                <a:lnTo>
                  <a:pt x="102741" y="12508"/>
                </a:lnTo>
                <a:lnTo>
                  <a:pt x="115923" y="7696"/>
                </a:lnTo>
                <a:lnTo>
                  <a:pt x="129596" y="4001"/>
                </a:lnTo>
                <a:lnTo>
                  <a:pt x="143707" y="1475"/>
                </a:lnTo>
                <a:lnTo>
                  <a:pt x="158202" y="174"/>
                </a:lnTo>
                <a:lnTo>
                  <a:pt x="165862" y="0"/>
                </a:lnTo>
                <a:lnTo>
                  <a:pt x="180549" y="643"/>
                </a:lnTo>
                <a:lnTo>
                  <a:pt x="194878" y="2538"/>
                </a:lnTo>
                <a:lnTo>
                  <a:pt x="208796" y="5631"/>
                </a:lnTo>
                <a:lnTo>
                  <a:pt x="222248" y="9867"/>
                </a:lnTo>
                <a:lnTo>
                  <a:pt x="235182" y="15192"/>
                </a:lnTo>
                <a:lnTo>
                  <a:pt x="247543" y="21552"/>
                </a:lnTo>
                <a:lnTo>
                  <a:pt x="259278" y="28893"/>
                </a:lnTo>
                <a:lnTo>
                  <a:pt x="270333" y="37162"/>
                </a:lnTo>
                <a:lnTo>
                  <a:pt x="280654" y="46303"/>
                </a:lnTo>
                <a:lnTo>
                  <a:pt x="290188" y="56264"/>
                </a:lnTo>
                <a:lnTo>
                  <a:pt x="298881" y="66989"/>
                </a:lnTo>
                <a:lnTo>
                  <a:pt x="306679" y="78426"/>
                </a:lnTo>
                <a:lnTo>
                  <a:pt x="313529" y="90519"/>
                </a:lnTo>
                <a:lnTo>
                  <a:pt x="319376" y="103215"/>
                </a:lnTo>
                <a:lnTo>
                  <a:pt x="324168" y="116460"/>
                </a:lnTo>
                <a:lnTo>
                  <a:pt x="327850" y="130200"/>
                </a:lnTo>
                <a:lnTo>
                  <a:pt x="330370" y="144381"/>
                </a:lnTo>
                <a:lnTo>
                  <a:pt x="331672" y="158948"/>
                </a:lnTo>
                <a:lnTo>
                  <a:pt x="331850" y="166750"/>
                </a:lnTo>
                <a:lnTo>
                  <a:pt x="331210" y="181485"/>
                </a:lnTo>
                <a:lnTo>
                  <a:pt x="329323" y="195864"/>
                </a:lnTo>
                <a:lnTo>
                  <a:pt x="326243" y="209832"/>
                </a:lnTo>
                <a:lnTo>
                  <a:pt x="322026" y="223335"/>
                </a:lnTo>
                <a:lnTo>
                  <a:pt x="316723" y="236319"/>
                </a:lnTo>
                <a:lnTo>
                  <a:pt x="310390" y="248730"/>
                </a:lnTo>
                <a:lnTo>
                  <a:pt x="303079" y="260513"/>
                </a:lnTo>
                <a:lnTo>
                  <a:pt x="294844" y="271614"/>
                </a:lnTo>
                <a:lnTo>
                  <a:pt x="285740" y="281979"/>
                </a:lnTo>
                <a:lnTo>
                  <a:pt x="275820" y="291554"/>
                </a:lnTo>
                <a:lnTo>
                  <a:pt x="265137" y="300285"/>
                </a:lnTo>
                <a:lnTo>
                  <a:pt x="253746" y="308117"/>
                </a:lnTo>
                <a:lnTo>
                  <a:pt x="241701" y="314996"/>
                </a:lnTo>
                <a:lnTo>
                  <a:pt x="229054" y="320868"/>
                </a:lnTo>
                <a:lnTo>
                  <a:pt x="215860" y="325679"/>
                </a:lnTo>
                <a:lnTo>
                  <a:pt x="202172" y="329374"/>
                </a:lnTo>
                <a:lnTo>
                  <a:pt x="188044" y="331899"/>
                </a:lnTo>
                <a:lnTo>
                  <a:pt x="173531" y="333200"/>
                </a:lnTo>
                <a:lnTo>
                  <a:pt x="165862" y="333375"/>
                </a:lnTo>
                <a:lnTo>
                  <a:pt x="151183" y="332730"/>
                </a:lnTo>
                <a:lnTo>
                  <a:pt x="136860" y="330832"/>
                </a:lnTo>
                <a:lnTo>
                  <a:pt x="122948" y="327735"/>
                </a:lnTo>
                <a:lnTo>
                  <a:pt x="109500" y="323494"/>
                </a:lnTo>
                <a:lnTo>
                  <a:pt x="96570" y="318163"/>
                </a:lnTo>
                <a:lnTo>
                  <a:pt x="84212" y="311795"/>
                </a:lnTo>
                <a:lnTo>
                  <a:pt x="72480" y="304446"/>
                </a:lnTo>
                <a:lnTo>
                  <a:pt x="61428" y="296169"/>
                </a:lnTo>
                <a:lnTo>
                  <a:pt x="51110" y="287020"/>
                </a:lnTo>
                <a:lnTo>
                  <a:pt x="41580" y="277051"/>
                </a:lnTo>
                <a:lnTo>
                  <a:pt x="32891" y="266318"/>
                </a:lnTo>
                <a:lnTo>
                  <a:pt x="25098" y="254875"/>
                </a:lnTo>
                <a:lnTo>
                  <a:pt x="18255" y="242776"/>
                </a:lnTo>
                <a:lnTo>
                  <a:pt x="12415" y="230075"/>
                </a:lnTo>
                <a:lnTo>
                  <a:pt x="7633" y="216826"/>
                </a:lnTo>
                <a:lnTo>
                  <a:pt x="3961" y="203085"/>
                </a:lnTo>
                <a:lnTo>
                  <a:pt x="1455" y="188905"/>
                </a:lnTo>
                <a:lnTo>
                  <a:pt x="169" y="174340"/>
                </a:lnTo>
                <a:lnTo>
                  <a:pt x="0" y="166750"/>
                </a:lnTo>
                <a:close/>
              </a:path>
            </a:pathLst>
          </a:custGeom>
          <a:ln w="12699">
            <a:solidFill>
              <a:srgbClr val="CC66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 txBox="1"/>
          <p:nvPr/>
        </p:nvSpPr>
        <p:spPr>
          <a:xfrm>
            <a:off x="556666" y="260786"/>
            <a:ext cx="4107281" cy="6312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endParaRPr sz="1800" dirty="0">
              <a:latin typeface="Arial"/>
              <a:cs typeface="Arial"/>
            </a:endParaRPr>
          </a:p>
          <a:p>
            <a:pPr marL="141325" marR="34289">
              <a:lnSpc>
                <a:spcPct val="95621"/>
              </a:lnSpc>
              <a:spcBef>
                <a:spcPts val="589"/>
              </a:spcBef>
            </a:pPr>
            <a:r>
              <a:rPr sz="2000" u="heavy" spc="0" dirty="0" smtClean="0">
                <a:solidFill>
                  <a:srgbClr val="CC9900"/>
                </a:solidFill>
                <a:latin typeface="Arial Narrow"/>
                <a:cs typeface="Arial Narrow"/>
              </a:rPr>
              <a:t>S</a:t>
            </a:r>
            <a:r>
              <a:rPr sz="2000" u="heavy" spc="-4" dirty="0" smtClean="0">
                <a:solidFill>
                  <a:srgbClr val="CC9900"/>
                </a:solidFill>
                <a:latin typeface="Arial Narrow"/>
                <a:cs typeface="Arial Narrow"/>
              </a:rPr>
              <a:t>o</a:t>
            </a:r>
            <a:r>
              <a:rPr sz="2000" u="heavy" spc="0" dirty="0" smtClean="0">
                <a:solidFill>
                  <a:srgbClr val="CC9900"/>
                </a:solidFill>
                <a:latin typeface="Arial Narrow"/>
                <a:cs typeface="Arial Narrow"/>
              </a:rPr>
              <a:t>l</a:t>
            </a:r>
            <a:r>
              <a:rPr sz="2000" u="heavy" spc="-4" dirty="0" smtClean="0">
                <a:solidFill>
                  <a:srgbClr val="CC9900"/>
                </a:solidFill>
                <a:latin typeface="Arial Narrow"/>
                <a:cs typeface="Arial Narrow"/>
              </a:rPr>
              <a:t>u</a:t>
            </a:r>
            <a:r>
              <a:rPr sz="2000" u="heavy" spc="0" dirty="0" smtClean="0">
                <a:solidFill>
                  <a:srgbClr val="CC9900"/>
                </a:solidFill>
                <a:latin typeface="Arial Narrow"/>
                <a:cs typeface="Arial Narrow"/>
              </a:rPr>
              <a:t>ti</a:t>
            </a:r>
            <a:r>
              <a:rPr sz="2000" u="heavy" spc="-9" dirty="0" smtClean="0">
                <a:solidFill>
                  <a:srgbClr val="CC9900"/>
                </a:solidFill>
                <a:latin typeface="Arial Narrow"/>
                <a:cs typeface="Arial Narrow"/>
              </a:rPr>
              <a:t>o</a:t>
            </a:r>
            <a:r>
              <a:rPr sz="2000" u="heavy" spc="0" dirty="0" smtClean="0">
                <a:solidFill>
                  <a:srgbClr val="CC9900"/>
                </a:solidFill>
                <a:latin typeface="Arial Narrow"/>
                <a:cs typeface="Arial Narrow"/>
              </a:rPr>
              <a:t>n</a:t>
            </a:r>
            <a:endParaRPr sz="2000" dirty="0">
              <a:latin typeface="Arial Narrow"/>
              <a:cs typeface="Arial Narrow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652068" y="1107241"/>
            <a:ext cx="1871802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14" dirty="0" smtClean="0">
                <a:latin typeface="Arial"/>
                <a:cs typeface="Arial"/>
              </a:rPr>
              <a:t>T</a:t>
            </a:r>
            <a:r>
              <a:rPr sz="1800" spc="0" dirty="0" smtClean="0">
                <a:latin typeface="Arial"/>
                <a:cs typeface="Arial"/>
              </a:rPr>
              <a:t>he</a:t>
            </a:r>
            <a:r>
              <a:rPr sz="1800" spc="-2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fin</a:t>
            </a:r>
            <a:r>
              <a:rPr sz="1800" spc="-9" dirty="0" smtClean="0">
                <a:latin typeface="Arial"/>
                <a:cs typeface="Arial"/>
              </a:rPr>
              <a:t>i</a:t>
            </a:r>
            <a:r>
              <a:rPr sz="1800" spc="0" dirty="0" smtClean="0">
                <a:latin typeface="Arial"/>
                <a:cs typeface="Arial"/>
              </a:rPr>
              <a:t>te e</a:t>
            </a:r>
            <a:r>
              <a:rPr sz="1800" spc="-4" dirty="0" smtClean="0">
                <a:latin typeface="Arial"/>
                <a:cs typeface="Arial"/>
              </a:rPr>
              <a:t>l</a:t>
            </a:r>
            <a:r>
              <a:rPr sz="1800" spc="0" dirty="0" smtClean="0">
                <a:latin typeface="Arial"/>
                <a:cs typeface="Arial"/>
              </a:rPr>
              <a:t>em</a:t>
            </a:r>
            <a:r>
              <a:rPr sz="1800" spc="-9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nt</a:t>
            </a:r>
            <a:endParaRPr sz="1800">
              <a:latin typeface="Arial"/>
              <a:cs typeface="Aria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2529332" y="1107241"/>
            <a:ext cx="1012037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Arial"/>
                <a:cs typeface="Arial"/>
              </a:rPr>
              <a:t>mo</a:t>
            </a:r>
            <a:r>
              <a:rPr sz="1800" spc="-9" dirty="0" smtClean="0">
                <a:latin typeface="Arial"/>
                <a:cs typeface="Arial"/>
              </a:rPr>
              <a:t>d</a:t>
            </a:r>
            <a:r>
              <a:rPr sz="1800" spc="0" dirty="0" smtClean="0">
                <a:latin typeface="Arial"/>
                <a:cs typeface="Arial"/>
              </a:rPr>
              <a:t>el</a:t>
            </a:r>
            <a:r>
              <a:rPr sz="1800" spc="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for</a:t>
            </a:r>
            <a:endParaRPr sz="1800">
              <a:latin typeface="Arial"/>
              <a:cs typeface="Aria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3545230" y="1107241"/>
            <a:ext cx="99855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4" dirty="0" smtClean="0">
                <a:latin typeface="Arial"/>
                <a:cs typeface="Arial"/>
              </a:rPr>
              <a:t>t</a:t>
            </a:r>
            <a:r>
              <a:rPr sz="1800" spc="0" dirty="0" smtClean="0">
                <a:latin typeface="Arial"/>
                <a:cs typeface="Arial"/>
              </a:rPr>
              <a:t>he</a:t>
            </a:r>
            <a:r>
              <a:rPr sz="1800" spc="-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pl</a:t>
            </a:r>
            <a:r>
              <a:rPr sz="1800" spc="-9" dirty="0" smtClean="0">
                <a:latin typeface="Arial"/>
                <a:cs typeface="Arial"/>
              </a:rPr>
              <a:t>a</a:t>
            </a:r>
            <a:r>
              <a:rPr sz="1800" spc="0" dirty="0" smtClean="0">
                <a:latin typeface="Arial"/>
                <a:cs typeface="Arial"/>
              </a:rPr>
              <a:t>ne</a:t>
            </a:r>
            <a:endParaRPr sz="180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4548327" y="1107241"/>
            <a:ext cx="448309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-39" dirty="0" smtClean="0">
                <a:latin typeface="Arial"/>
                <a:cs typeface="Arial"/>
              </a:rPr>
              <a:t>w</a:t>
            </a:r>
            <a:r>
              <a:rPr sz="1800" spc="0" dirty="0" smtClean="0">
                <a:latin typeface="Arial"/>
                <a:cs typeface="Arial"/>
              </a:rPr>
              <a:t>all</a:t>
            </a:r>
            <a:endParaRPr sz="1800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5005298" y="1107241"/>
            <a:ext cx="165486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Arial"/>
                <a:cs typeface="Arial"/>
              </a:rPr>
              <a:t>is sh</a:t>
            </a:r>
            <a:r>
              <a:rPr sz="1800" spc="-9" dirty="0" smtClean="0">
                <a:latin typeface="Arial"/>
                <a:cs typeface="Arial"/>
              </a:rPr>
              <a:t>o</a:t>
            </a:r>
            <a:r>
              <a:rPr sz="1800" spc="-25" dirty="0" smtClean="0">
                <a:latin typeface="Arial"/>
                <a:cs typeface="Arial"/>
              </a:rPr>
              <a:t>w</a:t>
            </a:r>
            <a:r>
              <a:rPr sz="1800" spc="0" dirty="0" smtClean="0">
                <a:latin typeface="Arial"/>
                <a:cs typeface="Arial"/>
              </a:rPr>
              <a:t>n</a:t>
            </a:r>
            <a:r>
              <a:rPr sz="1800" spc="3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b</a:t>
            </a:r>
            <a:r>
              <a:rPr sz="1800" spc="-9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lo</a:t>
            </a:r>
            <a:r>
              <a:rPr sz="1800" spc="-129" dirty="0" smtClean="0">
                <a:latin typeface="Arial"/>
                <a:cs typeface="Arial"/>
              </a:rPr>
              <a:t>w</a:t>
            </a:r>
            <a:r>
              <a:rPr sz="1800" spc="0" dirty="0" smtClean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6779133" y="1604374"/>
            <a:ext cx="578585" cy="2681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75"/>
              </a:lnSpc>
              <a:spcBef>
                <a:spcPts val="103"/>
              </a:spcBef>
            </a:pPr>
            <a:r>
              <a:rPr sz="1800" i="1" spc="0" dirty="0" smtClean="0">
                <a:latin typeface="Times New Roman"/>
                <a:cs typeface="Times New Roman"/>
              </a:rPr>
              <a:t>h,</a:t>
            </a:r>
            <a:r>
              <a:rPr sz="1800" i="1" spc="-14" dirty="0" smtClean="0">
                <a:latin typeface="Times New Roman"/>
                <a:cs typeface="Times New Roman"/>
              </a:rPr>
              <a:t> </a:t>
            </a:r>
            <a:r>
              <a:rPr sz="1800" i="1" spc="-4" dirty="0" smtClean="0">
                <a:latin typeface="Times New Roman"/>
                <a:cs typeface="Times New Roman"/>
              </a:rPr>
              <a:t>T</a:t>
            </a:r>
            <a:r>
              <a:rPr sz="1900" spc="0" dirty="0" smtClean="0">
                <a:latin typeface="Symbol"/>
                <a:cs typeface="Symbol"/>
              </a:rPr>
              <a:t></a:t>
            </a:r>
            <a:endParaRPr sz="1900">
              <a:latin typeface="Symbol"/>
              <a:cs typeface="Symbo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2109597" y="1745181"/>
            <a:ext cx="173989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Times New Roman"/>
                <a:cs typeface="Times New Roman"/>
              </a:rPr>
              <a:t>1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3354451" y="1743657"/>
            <a:ext cx="173989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Times New Roman"/>
                <a:cs typeface="Times New Roman"/>
              </a:rPr>
              <a:t>2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1575943" y="1756484"/>
            <a:ext cx="282323" cy="295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60"/>
              </a:lnSpc>
              <a:spcBef>
                <a:spcPts val="113"/>
              </a:spcBef>
            </a:pPr>
            <a:r>
              <a:rPr sz="2700" spc="4" baseline="8052" dirty="0" smtClean="0">
                <a:latin typeface="Times New Roman"/>
                <a:cs typeface="Times New Roman"/>
              </a:rPr>
              <a:t>T</a:t>
            </a:r>
            <a:r>
              <a:rPr sz="1800" spc="0" baseline="-9662" dirty="0" smtClean="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2732913" y="1756484"/>
            <a:ext cx="282323" cy="295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60"/>
              </a:lnSpc>
              <a:spcBef>
                <a:spcPts val="113"/>
              </a:spcBef>
            </a:pPr>
            <a:r>
              <a:rPr sz="2700" spc="4" baseline="8052" dirty="0" smtClean="0">
                <a:latin typeface="Times New Roman"/>
                <a:cs typeface="Times New Roman"/>
              </a:rPr>
              <a:t>T</a:t>
            </a:r>
            <a:r>
              <a:rPr sz="1800" spc="0" baseline="-9662" dirty="0" smtClean="0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3944874" y="1756484"/>
            <a:ext cx="282323" cy="295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60"/>
              </a:lnSpc>
              <a:spcBef>
                <a:spcPts val="113"/>
              </a:spcBef>
            </a:pPr>
            <a:r>
              <a:rPr sz="2700" spc="4" baseline="8052" dirty="0" smtClean="0">
                <a:latin typeface="Times New Roman"/>
                <a:cs typeface="Times New Roman"/>
              </a:rPr>
              <a:t>T</a:t>
            </a:r>
            <a:r>
              <a:rPr sz="1800" spc="0" baseline="-9662" dirty="0" smtClean="0">
                <a:latin typeface="Times New Roman"/>
                <a:cs typeface="Times New Roman"/>
              </a:rPr>
              <a:t>3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5208524" y="1756484"/>
            <a:ext cx="282323" cy="295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60"/>
              </a:lnSpc>
              <a:spcBef>
                <a:spcPts val="113"/>
              </a:spcBef>
            </a:pPr>
            <a:r>
              <a:rPr sz="2700" spc="4" baseline="8052" dirty="0" smtClean="0">
                <a:latin typeface="Times New Roman"/>
                <a:cs typeface="Times New Roman"/>
              </a:rPr>
              <a:t>T</a:t>
            </a:r>
            <a:r>
              <a:rPr sz="1800" spc="0" baseline="-9662" dirty="0" smtClean="0">
                <a:latin typeface="Times New Roman"/>
                <a:cs typeface="Times New Roman"/>
              </a:rPr>
              <a:t>4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6420104" y="1756484"/>
            <a:ext cx="282323" cy="295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60"/>
              </a:lnSpc>
              <a:spcBef>
                <a:spcPts val="113"/>
              </a:spcBef>
            </a:pPr>
            <a:r>
              <a:rPr sz="2700" spc="4" baseline="8052" dirty="0" smtClean="0">
                <a:latin typeface="Times New Roman"/>
                <a:cs typeface="Times New Roman"/>
              </a:rPr>
              <a:t>T</a:t>
            </a:r>
            <a:r>
              <a:rPr sz="1800" spc="0" baseline="-9662" dirty="0" smtClean="0">
                <a:latin typeface="Times New Roman"/>
                <a:cs typeface="Times New Roman"/>
              </a:rPr>
              <a:t>5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4613529" y="1766009"/>
            <a:ext cx="173989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Times New Roman"/>
                <a:cs typeface="Times New Roman"/>
              </a:rPr>
              <a:t>3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5861431" y="1766009"/>
            <a:ext cx="173989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Times New Roman"/>
                <a:cs typeface="Times New Roman"/>
              </a:rPr>
              <a:t>4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8006588" y="2026721"/>
            <a:ext cx="176577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2000" i="1" spc="0" dirty="0" smtClean="0">
                <a:latin typeface="Times New Roman"/>
                <a:cs typeface="Times New Roman"/>
              </a:rPr>
              <a:t>x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552194" y="2272485"/>
            <a:ext cx="173989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Times New Roman"/>
                <a:cs typeface="Times New Roman"/>
              </a:rPr>
              <a:t>1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2748000" y="2272485"/>
            <a:ext cx="173989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Times New Roman"/>
                <a:cs typeface="Times New Roman"/>
              </a:rPr>
              <a:t>2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4004157" y="2272485"/>
            <a:ext cx="173989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Times New Roman"/>
                <a:cs typeface="Times New Roman"/>
              </a:rPr>
              <a:t>3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5259171" y="2272485"/>
            <a:ext cx="173989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Times New Roman"/>
                <a:cs typeface="Times New Roman"/>
              </a:rPr>
              <a:t>4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6456578" y="2272485"/>
            <a:ext cx="17399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Times New Roman"/>
                <a:cs typeface="Times New Roman"/>
              </a:rPr>
              <a:t>5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959916" y="2463539"/>
            <a:ext cx="578268" cy="267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75"/>
              </a:lnSpc>
              <a:spcBef>
                <a:spcPts val="103"/>
              </a:spcBef>
            </a:pPr>
            <a:r>
              <a:rPr sz="1800" i="1" spc="0" dirty="0" smtClean="0">
                <a:latin typeface="Times New Roman"/>
                <a:cs typeface="Times New Roman"/>
              </a:rPr>
              <a:t>h,</a:t>
            </a:r>
            <a:r>
              <a:rPr sz="1800" i="1" spc="-14" dirty="0" smtClean="0">
                <a:latin typeface="Times New Roman"/>
                <a:cs typeface="Times New Roman"/>
              </a:rPr>
              <a:t> </a:t>
            </a:r>
            <a:r>
              <a:rPr sz="1800" i="1" spc="-4" dirty="0" smtClean="0">
                <a:latin typeface="Times New Roman"/>
                <a:cs typeface="Times New Roman"/>
              </a:rPr>
              <a:t>T</a:t>
            </a:r>
            <a:r>
              <a:rPr sz="1900" spc="0" dirty="0" smtClean="0">
                <a:latin typeface="Symbol"/>
                <a:cs typeface="Symbol"/>
              </a:rPr>
              <a:t></a:t>
            </a:r>
            <a:endParaRPr sz="1900">
              <a:latin typeface="Symbol"/>
              <a:cs typeface="Symbo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624941" y="2994164"/>
            <a:ext cx="7683041" cy="9691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3718">
              <a:lnSpc>
                <a:spcPts val="2165"/>
              </a:lnSpc>
              <a:spcBef>
                <a:spcPts val="108"/>
              </a:spcBef>
            </a:pPr>
            <a:r>
              <a:rPr sz="2000" spc="0" dirty="0" smtClean="0">
                <a:latin typeface="Arial Narrow"/>
                <a:cs typeface="Arial Narrow"/>
              </a:rPr>
              <a:t>1.</a:t>
            </a:r>
            <a:r>
              <a:rPr sz="2000" spc="-25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E</a:t>
            </a:r>
            <a:r>
              <a:rPr sz="2000" spc="-9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eme</a:t>
            </a:r>
            <a:r>
              <a:rPr sz="2000" spc="-4" dirty="0" smtClean="0">
                <a:latin typeface="Arial Narrow"/>
                <a:cs typeface="Arial Narrow"/>
              </a:rPr>
              <a:t>n</a:t>
            </a:r>
            <a:r>
              <a:rPr sz="2000" spc="0" dirty="0" smtClean="0">
                <a:latin typeface="Arial Narrow"/>
                <a:cs typeface="Arial Narrow"/>
              </a:rPr>
              <a:t>t </a:t>
            </a:r>
            <a:r>
              <a:rPr sz="2000" i="1" spc="0" dirty="0" smtClean="0">
                <a:latin typeface="Times New Roman"/>
                <a:cs typeface="Times New Roman"/>
              </a:rPr>
              <a:t>co</a:t>
            </a:r>
            <a:r>
              <a:rPr sz="2000" i="1" spc="9" dirty="0" smtClean="0">
                <a:latin typeface="Times New Roman"/>
                <a:cs typeface="Times New Roman"/>
              </a:rPr>
              <a:t>n</a:t>
            </a:r>
            <a:r>
              <a:rPr sz="2000" i="1" spc="0" dirty="0" smtClean="0">
                <a:latin typeface="Times New Roman"/>
                <a:cs typeface="Times New Roman"/>
              </a:rPr>
              <a:t>d</a:t>
            </a:r>
            <a:r>
              <a:rPr sz="2000" i="1" spc="9" dirty="0" smtClean="0">
                <a:latin typeface="Times New Roman"/>
                <a:cs typeface="Times New Roman"/>
              </a:rPr>
              <a:t>u</a:t>
            </a:r>
            <a:r>
              <a:rPr sz="2000" i="1" spc="0" dirty="0" smtClean="0">
                <a:latin typeface="Times New Roman"/>
                <a:cs typeface="Times New Roman"/>
              </a:rPr>
              <a:t>c</a:t>
            </a:r>
            <a:r>
              <a:rPr sz="2000" i="1" spc="-4" dirty="0" smtClean="0">
                <a:latin typeface="Times New Roman"/>
                <a:cs typeface="Times New Roman"/>
              </a:rPr>
              <a:t>t</a:t>
            </a:r>
            <a:r>
              <a:rPr sz="2000" i="1" spc="0" dirty="0" smtClean="0">
                <a:latin typeface="Times New Roman"/>
                <a:cs typeface="Times New Roman"/>
              </a:rPr>
              <a:t>i</a:t>
            </a:r>
            <a:r>
              <a:rPr sz="2000" i="1" spc="-4" dirty="0" smtClean="0">
                <a:latin typeface="Times New Roman"/>
                <a:cs typeface="Times New Roman"/>
              </a:rPr>
              <a:t>v</a:t>
            </a:r>
            <a:r>
              <a:rPr sz="2000" i="1" spc="0" dirty="0" smtClean="0">
                <a:latin typeface="Times New Roman"/>
                <a:cs typeface="Times New Roman"/>
              </a:rPr>
              <a:t>i</a:t>
            </a:r>
            <a:r>
              <a:rPr sz="2000" i="1" spc="-9" dirty="0" smtClean="0">
                <a:latin typeface="Times New Roman"/>
                <a:cs typeface="Times New Roman"/>
              </a:rPr>
              <a:t>t</a:t>
            </a:r>
            <a:r>
              <a:rPr sz="2000" i="1" spc="0" dirty="0" smtClean="0">
                <a:latin typeface="Times New Roman"/>
                <a:cs typeface="Times New Roman"/>
              </a:rPr>
              <a:t>y</a:t>
            </a:r>
            <a:r>
              <a:rPr sz="2000" i="1" spc="-44" dirty="0" smtClean="0">
                <a:latin typeface="Times New Roman"/>
                <a:cs typeface="Times New Roman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m</a:t>
            </a:r>
            <a:r>
              <a:rPr sz="2000" i="1" spc="9" dirty="0" smtClean="0">
                <a:latin typeface="Times New Roman"/>
                <a:cs typeface="Times New Roman"/>
              </a:rPr>
              <a:t>a</a:t>
            </a:r>
            <a:r>
              <a:rPr sz="2000" i="1" spc="0" dirty="0" smtClean="0">
                <a:latin typeface="Times New Roman"/>
                <a:cs typeface="Times New Roman"/>
              </a:rPr>
              <a:t>tr</a:t>
            </a:r>
            <a:r>
              <a:rPr sz="2000" i="1" spc="-9" dirty="0" smtClean="0">
                <a:latin typeface="Times New Roman"/>
                <a:cs typeface="Times New Roman"/>
              </a:rPr>
              <a:t>i</a:t>
            </a:r>
            <a:r>
              <a:rPr sz="2000" i="1" spc="0" dirty="0" smtClean="0">
                <a:latin typeface="Times New Roman"/>
                <a:cs typeface="Times New Roman"/>
              </a:rPr>
              <a:t>ce</a:t>
            </a:r>
            <a:r>
              <a:rPr sz="2000" i="1" spc="4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.</a:t>
            </a:r>
            <a:endParaRPr sz="2000">
              <a:latin typeface="Arial Narrow"/>
              <a:cs typeface="Arial Narrow"/>
            </a:endParaRPr>
          </a:p>
          <a:p>
            <a:pPr marL="239775">
              <a:lnSpc>
                <a:spcPct val="95621"/>
              </a:lnSpc>
              <a:spcBef>
                <a:spcPts val="609"/>
              </a:spcBef>
            </a:pPr>
            <a:r>
              <a:rPr sz="2000" spc="0" dirty="0" smtClean="0">
                <a:latin typeface="Arial Narrow"/>
                <a:cs typeface="Arial Narrow"/>
              </a:rPr>
              <a:t>S</a:t>
            </a:r>
            <a:r>
              <a:rPr sz="2000" spc="-9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n</a:t>
            </a:r>
            <a:r>
              <a:rPr sz="2000" spc="-9" dirty="0" smtClean="0">
                <a:latin typeface="Arial Narrow"/>
                <a:cs typeface="Arial Narrow"/>
              </a:rPr>
              <a:t>c</a:t>
            </a:r>
            <a:r>
              <a:rPr sz="2000" spc="0" dirty="0" smtClean="0">
                <a:latin typeface="Arial Narrow"/>
                <a:cs typeface="Arial Narrow"/>
              </a:rPr>
              <a:t>e</a:t>
            </a:r>
            <a:r>
              <a:rPr sz="2000" spc="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e</a:t>
            </a:r>
            <a:r>
              <a:rPr sz="2000" spc="-4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eme</a:t>
            </a:r>
            <a:r>
              <a:rPr sz="2000" spc="-4" dirty="0" smtClean="0">
                <a:latin typeface="Arial Narrow"/>
                <a:cs typeface="Arial Narrow"/>
              </a:rPr>
              <a:t>n</a:t>
            </a:r>
            <a:r>
              <a:rPr sz="2000" spc="0" dirty="0" smtClean="0">
                <a:latin typeface="Arial Narrow"/>
                <a:cs typeface="Arial Narrow"/>
              </a:rPr>
              <a:t>t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l</a:t>
            </a:r>
            <a:r>
              <a:rPr sz="2000" spc="-4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ngth</a:t>
            </a:r>
            <a:r>
              <a:rPr sz="2000" spc="-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and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thermal</a:t>
            </a:r>
            <a:r>
              <a:rPr sz="2000" spc="-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c</a:t>
            </a:r>
            <a:r>
              <a:rPr sz="2000" spc="-9" dirty="0" smtClean="0">
                <a:latin typeface="Arial Narrow"/>
                <a:cs typeface="Arial Narrow"/>
              </a:rPr>
              <a:t>o</a:t>
            </a:r>
            <a:r>
              <a:rPr sz="2000" spc="0" dirty="0" smtClean="0">
                <a:latin typeface="Arial Narrow"/>
                <a:cs typeface="Arial Narrow"/>
              </a:rPr>
              <a:t>ndu</a:t>
            </a:r>
            <a:r>
              <a:rPr sz="2000" spc="-14" dirty="0" smtClean="0">
                <a:latin typeface="Arial Narrow"/>
                <a:cs typeface="Arial Narrow"/>
              </a:rPr>
              <a:t>c</a:t>
            </a:r>
            <a:r>
              <a:rPr sz="2000" spc="0" dirty="0" smtClean="0">
                <a:latin typeface="Arial Narrow"/>
                <a:cs typeface="Arial Narrow"/>
              </a:rPr>
              <a:t>ti</a:t>
            </a:r>
            <a:r>
              <a:rPr sz="2000" spc="-14" dirty="0" smtClean="0">
                <a:latin typeface="Arial Narrow"/>
                <a:cs typeface="Arial Narrow"/>
              </a:rPr>
              <a:t>v</a:t>
            </a:r>
            <a:r>
              <a:rPr sz="2000" spc="0" dirty="0" smtClean="0">
                <a:latin typeface="Arial Narrow"/>
                <a:cs typeface="Arial Narrow"/>
              </a:rPr>
              <a:t>ity</a:t>
            </a:r>
            <a:r>
              <a:rPr sz="2000" spc="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are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 </a:t>
            </a:r>
            <a:r>
              <a:rPr sz="2000" spc="-9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ame</a:t>
            </a:r>
            <a:r>
              <a:rPr sz="2000" spc="-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for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a</a:t>
            </a:r>
            <a:r>
              <a:rPr sz="2000" spc="-4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l </a:t>
            </a:r>
            <a:r>
              <a:rPr sz="2000" spc="-9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l</a:t>
            </a:r>
            <a:r>
              <a:rPr sz="2000" spc="-4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ment</a:t>
            </a:r>
            <a:r>
              <a:rPr sz="2000" spc="-9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,</a:t>
            </a:r>
            <a:endParaRPr sz="2000">
              <a:latin typeface="Arial Narrow"/>
              <a:cs typeface="Arial Narrow"/>
            </a:endParaRPr>
          </a:p>
          <a:p>
            <a:pPr marL="239775" marR="43718">
              <a:lnSpc>
                <a:spcPct val="95621"/>
              </a:lnSpc>
              <a:spcBef>
                <a:spcPts val="105"/>
              </a:spcBef>
            </a:pPr>
            <a:r>
              <a:rPr sz="2000" spc="0" dirty="0" smtClean="0">
                <a:latin typeface="Arial Narrow"/>
                <a:cs typeface="Arial Narrow"/>
              </a:rPr>
              <a:t>we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ha</a:t>
            </a:r>
            <a:r>
              <a:rPr sz="2000" spc="-14" dirty="0" smtClean="0">
                <a:latin typeface="Arial Narrow"/>
                <a:cs typeface="Arial Narrow"/>
              </a:rPr>
              <a:t>v</a:t>
            </a:r>
            <a:r>
              <a:rPr sz="2000" spc="0" dirty="0" smtClean="0">
                <a:latin typeface="Arial Narrow"/>
                <a:cs typeface="Arial Narrow"/>
              </a:rPr>
              <a:t>e</a:t>
            </a:r>
            <a:endParaRPr sz="2000">
              <a:latin typeface="Arial Narrow"/>
              <a:cs typeface="Arial Narrow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5807544" y="4079000"/>
            <a:ext cx="1512534" cy="2975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30"/>
              </a:lnSpc>
              <a:spcBef>
                <a:spcPts val="116"/>
              </a:spcBef>
            </a:pPr>
            <a:r>
              <a:rPr sz="3000" spc="-9" baseline="2898" dirty="0" smtClean="0">
                <a:latin typeface="Times New Roman"/>
                <a:cs typeface="Times New Roman"/>
              </a:rPr>
              <a:t>12</a:t>
            </a:r>
            <a:r>
              <a:rPr sz="3000" spc="0" baseline="2898" dirty="0" smtClean="0">
                <a:latin typeface="Times New Roman"/>
                <a:cs typeface="Times New Roman"/>
              </a:rPr>
              <a:t>.8   </a:t>
            </a:r>
            <a:r>
              <a:rPr sz="3000" spc="490" baseline="2898" dirty="0" smtClean="0">
                <a:latin typeface="Times New Roman"/>
                <a:cs typeface="Times New Roman"/>
              </a:rPr>
              <a:t> </a:t>
            </a:r>
            <a:r>
              <a:rPr sz="3000" spc="-9" baseline="2720" dirty="0" smtClean="0">
                <a:latin typeface="Symbol"/>
                <a:cs typeface="Symbol"/>
              </a:rPr>
              <a:t></a:t>
            </a:r>
            <a:r>
              <a:rPr sz="3000" spc="-9" baseline="2898" dirty="0" smtClean="0">
                <a:latin typeface="Times New Roman"/>
                <a:cs typeface="Times New Roman"/>
              </a:rPr>
              <a:t>12</a:t>
            </a:r>
            <a:r>
              <a:rPr sz="3000" spc="0" baseline="2898" dirty="0" smtClean="0">
                <a:latin typeface="Times New Roman"/>
                <a:cs typeface="Times New Roman"/>
              </a:rPr>
              <a:t>.</a:t>
            </a:r>
            <a:r>
              <a:rPr sz="3000" spc="34" baseline="2898" dirty="0" smtClean="0">
                <a:latin typeface="Times New Roman"/>
                <a:cs typeface="Times New Roman"/>
              </a:rPr>
              <a:t>8</a:t>
            </a:r>
            <a:r>
              <a:rPr sz="2000" spc="0" dirty="0" smtClean="0">
                <a:latin typeface="Symbol"/>
                <a:cs typeface="Symbol"/>
              </a:rPr>
              <a:t>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5643570" y="4097385"/>
            <a:ext cx="161461" cy="2791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80"/>
              </a:lnSpc>
              <a:spcBef>
                <a:spcPts val="109"/>
              </a:spcBef>
            </a:pPr>
            <a:r>
              <a:rPr sz="2000" spc="0" dirty="0" smtClean="0">
                <a:latin typeface="Symbol"/>
                <a:cs typeface="Symbol"/>
              </a:rPr>
              <a:t>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7473050" y="4109606"/>
            <a:ext cx="688766" cy="2791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tabLst>
                <a:tab pos="635000" algn="l"/>
              </a:tabLst>
            </a:pPr>
            <a:r>
              <a:rPr sz="2000" u="sng" dirty="0" smtClean="0">
                <a:latin typeface="Times New Roman"/>
                <a:cs typeface="Times New Roman"/>
              </a:rPr>
              <a:t>  </a:t>
            </a:r>
            <a:r>
              <a:rPr sz="2000" u="sng" spc="19" dirty="0" smtClean="0">
                <a:latin typeface="Times New Roman"/>
                <a:cs typeface="Times New Roman"/>
              </a:rPr>
              <a:t> </a:t>
            </a:r>
            <a:r>
              <a:rPr sz="2000" u="sng" spc="0" dirty="0" smtClean="0">
                <a:latin typeface="Times New Roman"/>
                <a:cs typeface="Times New Roman"/>
              </a:rPr>
              <a:t>W 	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612706" y="4125687"/>
            <a:ext cx="743683" cy="2940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95"/>
              </a:lnSpc>
              <a:spcBef>
                <a:spcPts val="114"/>
              </a:spcBef>
            </a:pPr>
            <a:r>
              <a:rPr sz="2925" spc="-14" baseline="2790" dirty="0" smtClean="0">
                <a:latin typeface="Symbol"/>
                <a:cs typeface="Symbol"/>
              </a:rPr>
              <a:t></a:t>
            </a:r>
            <a:r>
              <a:rPr sz="2925" spc="-9" baseline="2973" dirty="0" smtClean="0">
                <a:latin typeface="Times New Roman"/>
                <a:cs typeface="Times New Roman"/>
              </a:rPr>
              <a:t>12</a:t>
            </a:r>
            <a:r>
              <a:rPr sz="2925" spc="0" baseline="2973" dirty="0" smtClean="0">
                <a:latin typeface="Times New Roman"/>
                <a:cs typeface="Times New Roman"/>
              </a:rPr>
              <a:t>.</a:t>
            </a:r>
            <a:r>
              <a:rPr sz="2925" spc="39" baseline="2973" dirty="0" smtClean="0">
                <a:latin typeface="Times New Roman"/>
                <a:cs typeface="Times New Roman"/>
              </a:rPr>
              <a:t>8</a:t>
            </a:r>
            <a:r>
              <a:rPr sz="1950" spc="0" dirty="0" smtClean="0">
                <a:latin typeface="Symbol"/>
                <a:cs typeface="Symbol"/>
              </a:rPr>
              <a:t>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860331" y="4129687"/>
            <a:ext cx="502492" cy="2758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10"/>
              </a:lnSpc>
              <a:spcBef>
                <a:spcPts val="105"/>
              </a:spcBef>
            </a:pPr>
            <a:r>
              <a:rPr sz="1950" spc="-10" dirty="0" smtClean="0">
                <a:latin typeface="Times New Roman"/>
                <a:cs typeface="Times New Roman"/>
              </a:rPr>
              <a:t>12</a:t>
            </a:r>
            <a:r>
              <a:rPr sz="1950" spc="0" dirty="0" smtClean="0">
                <a:latin typeface="Times New Roman"/>
                <a:cs typeface="Times New Roman"/>
              </a:rPr>
              <a:t>.8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698697" y="4143834"/>
            <a:ext cx="159857" cy="2758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1950" spc="0" dirty="0" smtClean="0">
                <a:latin typeface="Symbol"/>
                <a:cs typeface="Symbol"/>
              </a:rPr>
              <a:t>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569694" y="4155898"/>
            <a:ext cx="681797" cy="2758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10"/>
              </a:lnSpc>
              <a:tabLst>
                <a:tab pos="622300" algn="l"/>
              </a:tabLst>
            </a:pPr>
            <a:r>
              <a:rPr sz="1950" u="sng" dirty="0" smtClean="0">
                <a:latin typeface="Times New Roman"/>
                <a:cs typeface="Times New Roman"/>
              </a:rPr>
              <a:t>  </a:t>
            </a:r>
            <a:r>
              <a:rPr sz="1950" u="sng" spc="34" dirty="0" smtClean="0">
                <a:latin typeface="Times New Roman"/>
                <a:cs typeface="Times New Roman"/>
              </a:rPr>
              <a:t> </a:t>
            </a:r>
            <a:r>
              <a:rPr sz="1950" u="sng" spc="0" dirty="0" smtClean="0">
                <a:latin typeface="Times New Roman"/>
                <a:cs typeface="Times New Roman"/>
              </a:rPr>
              <a:t>W 	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098802" y="4170704"/>
            <a:ext cx="342354" cy="4134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245"/>
              </a:lnSpc>
              <a:spcBef>
                <a:spcPts val="162"/>
              </a:spcBef>
            </a:pPr>
            <a:r>
              <a:rPr sz="4050" spc="-59" baseline="-1007" dirty="0" smtClean="0">
                <a:latin typeface="Symbol"/>
                <a:cs typeface="Symbol"/>
              </a:rPr>
              <a:t></a:t>
            </a:r>
            <a:r>
              <a:rPr sz="2250" spc="64" baseline="45347" dirty="0" smtClean="0">
                <a:latin typeface="Symbol"/>
                <a:cs typeface="Symbol"/>
              </a:rPr>
              <a:t></a:t>
            </a:r>
            <a:r>
              <a:rPr sz="1725" spc="19" baseline="68058" dirty="0" smtClean="0">
                <a:latin typeface="Times New Roman"/>
                <a:cs typeface="Times New Roman"/>
              </a:rPr>
              <a:t>3</a:t>
            </a:r>
            <a:r>
              <a:rPr sz="2250" spc="0" baseline="45347" dirty="0" smtClean="0">
                <a:latin typeface="Symbol"/>
                <a:cs typeface="Symbol"/>
              </a:rPr>
              <a:t>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757998" y="4211715"/>
            <a:ext cx="287106" cy="3724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30"/>
              </a:lnSpc>
              <a:spcBef>
                <a:spcPts val="146"/>
              </a:spcBef>
            </a:pPr>
            <a:r>
              <a:rPr sz="2700" spc="100" dirty="0" smtClean="0">
                <a:latin typeface="Symbol"/>
                <a:cs typeface="Symbol"/>
              </a:rPr>
              <a:t></a:t>
            </a:r>
            <a:r>
              <a:rPr sz="3000" i="1" spc="0" baseline="5797" dirty="0" smtClean="0">
                <a:latin typeface="Times New Roman"/>
                <a:cs typeface="Times New Roman"/>
              </a:rPr>
              <a:t>k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178376" y="4216209"/>
            <a:ext cx="320427" cy="4084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215"/>
              </a:lnSpc>
              <a:spcBef>
                <a:spcPts val="160"/>
              </a:spcBef>
            </a:pPr>
            <a:r>
              <a:rPr sz="4050" spc="-59" baseline="-1007" dirty="0" smtClean="0">
                <a:latin typeface="Symbol"/>
                <a:cs typeface="Symbol"/>
              </a:rPr>
              <a:t></a:t>
            </a:r>
            <a:r>
              <a:rPr sz="2250" spc="-29" baseline="45347" dirty="0" smtClean="0">
                <a:latin typeface="Symbol"/>
                <a:cs typeface="Symbol"/>
              </a:rPr>
              <a:t></a:t>
            </a:r>
            <a:r>
              <a:rPr sz="1725" spc="-34" baseline="65538" dirty="0" smtClean="0">
                <a:latin typeface="Times New Roman"/>
                <a:cs typeface="Times New Roman"/>
              </a:rPr>
              <a:t>1</a:t>
            </a:r>
            <a:r>
              <a:rPr sz="2250" spc="0" baseline="45347" dirty="0" smtClean="0">
                <a:latin typeface="Symbol"/>
                <a:cs typeface="Symbol"/>
              </a:rPr>
              <a:t>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841443" y="4256692"/>
            <a:ext cx="284055" cy="3679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80"/>
              </a:lnSpc>
              <a:spcBef>
                <a:spcPts val="144"/>
              </a:spcBef>
            </a:pPr>
            <a:r>
              <a:rPr sz="2700" spc="100" dirty="0" smtClean="0">
                <a:latin typeface="Symbol"/>
                <a:cs typeface="Symbol"/>
              </a:rPr>
              <a:t></a:t>
            </a:r>
            <a:r>
              <a:rPr sz="2925" i="1" spc="0" baseline="4459" dirty="0" smtClean="0">
                <a:latin typeface="Times New Roman"/>
                <a:cs typeface="Times New Roman"/>
              </a:rPr>
              <a:t>k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441648" y="4265789"/>
            <a:ext cx="203570" cy="2791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80"/>
              </a:lnSpc>
              <a:spcBef>
                <a:spcPts val="109"/>
              </a:spcBef>
            </a:pPr>
            <a:r>
              <a:rPr sz="2000" spc="0" dirty="0" smtClean="0">
                <a:latin typeface="Symbol"/>
                <a:cs typeface="Symbol"/>
              </a:rPr>
              <a:t>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499089" y="4310070"/>
            <a:ext cx="201488" cy="2758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1950" spc="0" dirty="0" smtClean="0">
                <a:latin typeface="Symbol"/>
                <a:cs typeface="Symbol"/>
              </a:rPr>
              <a:t>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643570" y="4340809"/>
            <a:ext cx="1506266" cy="4026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20"/>
              </a:lnSpc>
              <a:spcBef>
                <a:spcPts val="156"/>
              </a:spcBef>
            </a:pPr>
            <a:r>
              <a:rPr sz="3000" spc="79" baseline="20406" dirty="0" smtClean="0">
                <a:latin typeface="Symbol"/>
                <a:cs typeface="Symbol"/>
              </a:rPr>
              <a:t></a:t>
            </a:r>
            <a:r>
              <a:rPr sz="3000" spc="-9" baseline="-5441" dirty="0" smtClean="0">
                <a:latin typeface="Symbol"/>
                <a:cs typeface="Symbol"/>
              </a:rPr>
              <a:t></a:t>
            </a:r>
            <a:r>
              <a:rPr sz="3000" spc="-9" baseline="-5797" dirty="0" smtClean="0">
                <a:latin typeface="Times New Roman"/>
                <a:cs typeface="Times New Roman"/>
              </a:rPr>
              <a:t>12</a:t>
            </a:r>
            <a:r>
              <a:rPr sz="3000" spc="0" baseline="-5797" dirty="0" smtClean="0">
                <a:latin typeface="Times New Roman"/>
                <a:cs typeface="Times New Roman"/>
              </a:rPr>
              <a:t>.8   </a:t>
            </a:r>
            <a:r>
              <a:rPr sz="3000" spc="270" baseline="-5797" dirty="0" smtClean="0">
                <a:latin typeface="Times New Roman"/>
                <a:cs typeface="Times New Roman"/>
              </a:rPr>
              <a:t> </a:t>
            </a:r>
            <a:r>
              <a:rPr sz="3000" spc="-9" baseline="-5797" dirty="0" smtClean="0">
                <a:latin typeface="Times New Roman"/>
                <a:cs typeface="Times New Roman"/>
              </a:rPr>
              <a:t>12</a:t>
            </a:r>
            <a:r>
              <a:rPr sz="3000" spc="0" baseline="-5797" dirty="0" smtClean="0">
                <a:latin typeface="Times New Roman"/>
                <a:cs typeface="Times New Roman"/>
              </a:rPr>
              <a:t>.8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7155860" y="4340809"/>
            <a:ext cx="161461" cy="4593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850"/>
              </a:lnSpc>
              <a:spcBef>
                <a:spcPts val="92"/>
              </a:spcBef>
            </a:pPr>
            <a:r>
              <a:rPr sz="3000" spc="0" baseline="-6802" dirty="0" smtClean="0">
                <a:latin typeface="Symbol"/>
                <a:cs typeface="Symbol"/>
              </a:rPr>
              <a:t></a:t>
            </a:r>
            <a:endParaRPr sz="2000">
              <a:latin typeface="Symbol"/>
              <a:cs typeface="Symbol"/>
            </a:endParaRPr>
          </a:p>
          <a:p>
            <a:pPr marL="12700">
              <a:lnSpc>
                <a:spcPts val="1750"/>
              </a:lnSpc>
            </a:pPr>
            <a:r>
              <a:rPr sz="3000" spc="0" baseline="2720" dirty="0" smtClean="0">
                <a:latin typeface="Symbol"/>
                <a:cs typeface="Symbol"/>
              </a:rPr>
              <a:t>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698697" y="4384124"/>
            <a:ext cx="765004" cy="3977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75"/>
              </a:lnSpc>
              <a:spcBef>
                <a:spcPts val="153"/>
              </a:spcBef>
            </a:pPr>
            <a:r>
              <a:rPr sz="2925" spc="79" baseline="20929" dirty="0" smtClean="0">
                <a:latin typeface="Symbol"/>
                <a:cs typeface="Symbol"/>
              </a:rPr>
              <a:t></a:t>
            </a:r>
            <a:r>
              <a:rPr sz="2925" spc="-9" baseline="-5581" dirty="0" smtClean="0">
                <a:latin typeface="Symbol"/>
                <a:cs typeface="Symbol"/>
              </a:rPr>
              <a:t></a:t>
            </a:r>
            <a:r>
              <a:rPr sz="2925" spc="-9" baseline="-5946" dirty="0" smtClean="0">
                <a:latin typeface="Times New Roman"/>
                <a:cs typeface="Times New Roman"/>
              </a:rPr>
              <a:t>12</a:t>
            </a:r>
            <a:r>
              <a:rPr sz="2925" spc="0" baseline="-5946" dirty="0" smtClean="0">
                <a:latin typeface="Times New Roman"/>
                <a:cs typeface="Times New Roman"/>
              </a:rPr>
              <a:t>.8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193809" y="4384124"/>
            <a:ext cx="159857" cy="4537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825"/>
              </a:lnSpc>
              <a:spcBef>
                <a:spcPts val="91"/>
              </a:spcBef>
            </a:pPr>
            <a:r>
              <a:rPr sz="2925" spc="0" baseline="-6976" dirty="0" smtClean="0">
                <a:latin typeface="Symbol"/>
                <a:cs typeface="Symbol"/>
              </a:rPr>
              <a:t></a:t>
            </a:r>
            <a:endParaRPr sz="1950">
              <a:latin typeface="Symbol"/>
              <a:cs typeface="Symbol"/>
            </a:endParaRPr>
          </a:p>
          <a:p>
            <a:pPr marL="12700">
              <a:lnSpc>
                <a:spcPts val="1725"/>
              </a:lnSpc>
            </a:pPr>
            <a:r>
              <a:rPr sz="2925" spc="0" baseline="2790" dirty="0" smtClean="0">
                <a:latin typeface="Symbol"/>
                <a:cs typeface="Symbol"/>
              </a:rPr>
              <a:t>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963508" y="4420035"/>
            <a:ext cx="130558" cy="1736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90"/>
              </a:lnSpc>
              <a:spcBef>
                <a:spcPts val="64"/>
              </a:spcBef>
            </a:pPr>
            <a:r>
              <a:rPr sz="1150" i="1" spc="0" dirty="0" smtClean="0">
                <a:latin typeface="Times New Roman"/>
                <a:cs typeface="Times New Roman"/>
              </a:rPr>
              <a:t>T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490069" y="4439422"/>
            <a:ext cx="650484" cy="3080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70"/>
              </a:lnSpc>
              <a:spcBef>
                <a:spcPts val="118"/>
              </a:spcBef>
            </a:pPr>
            <a:r>
              <a:rPr sz="3000" spc="75" baseline="-1449" dirty="0" smtClean="0">
                <a:latin typeface="Times New Roman"/>
                <a:cs typeface="Times New Roman"/>
              </a:rPr>
              <a:t>m</a:t>
            </a:r>
            <a:r>
              <a:rPr sz="1725" spc="0" baseline="42851" dirty="0" smtClean="0">
                <a:latin typeface="Times New Roman"/>
                <a:cs typeface="Times New Roman"/>
              </a:rPr>
              <a:t>2</a:t>
            </a:r>
            <a:r>
              <a:rPr sz="1725" spc="158" baseline="42851" dirty="0" smtClean="0">
                <a:latin typeface="Times New Roman"/>
                <a:cs typeface="Times New Roman"/>
              </a:rPr>
              <a:t> </a:t>
            </a:r>
            <a:r>
              <a:rPr sz="1725" i="1" spc="0" baseline="42851" dirty="0" smtClean="0">
                <a:latin typeface="Times New Roman"/>
                <a:cs typeface="Times New Roman"/>
              </a:rPr>
              <a:t>o</a:t>
            </a:r>
            <a:r>
              <a:rPr sz="3000" i="1" spc="0" baseline="-1449" dirty="0" smtClean="0">
                <a:latin typeface="Times New Roman"/>
                <a:cs typeface="Times New Roman"/>
              </a:rPr>
              <a:t>C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044619" y="4462330"/>
            <a:ext cx="129330" cy="1717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75"/>
              </a:lnSpc>
              <a:spcBef>
                <a:spcPts val="63"/>
              </a:spcBef>
            </a:pPr>
            <a:r>
              <a:rPr sz="1150" i="1" spc="0" dirty="0" smtClean="0">
                <a:latin typeface="Times New Roman"/>
                <a:cs typeface="Times New Roman"/>
              </a:rPr>
              <a:t>T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586936" y="4481467"/>
            <a:ext cx="643527" cy="3044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50"/>
              </a:lnSpc>
              <a:spcBef>
                <a:spcPts val="117"/>
              </a:spcBef>
            </a:pPr>
            <a:r>
              <a:rPr sz="2925" spc="75" baseline="-1486" dirty="0" smtClean="0">
                <a:latin typeface="Times New Roman"/>
                <a:cs typeface="Times New Roman"/>
              </a:rPr>
              <a:t>m</a:t>
            </a:r>
            <a:r>
              <a:rPr sz="1725" spc="0" baseline="42851" dirty="0" smtClean="0">
                <a:latin typeface="Times New Roman"/>
                <a:cs typeface="Times New Roman"/>
              </a:rPr>
              <a:t>2</a:t>
            </a:r>
            <a:r>
              <a:rPr sz="1725" spc="165" baseline="42851" dirty="0" smtClean="0">
                <a:latin typeface="Times New Roman"/>
                <a:cs typeface="Times New Roman"/>
              </a:rPr>
              <a:t> </a:t>
            </a:r>
            <a:r>
              <a:rPr sz="1725" i="1" spc="4" baseline="42851" dirty="0" smtClean="0">
                <a:latin typeface="Times New Roman"/>
                <a:cs typeface="Times New Roman"/>
              </a:rPr>
              <a:t>o</a:t>
            </a:r>
            <a:r>
              <a:rPr sz="2925" i="1" spc="0" baseline="-1486" dirty="0" smtClean="0">
                <a:latin typeface="Times New Roman"/>
                <a:cs typeface="Times New Roman"/>
              </a:rPr>
              <a:t>C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667301" y="4506022"/>
            <a:ext cx="502492" cy="2758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10"/>
              </a:lnSpc>
              <a:spcBef>
                <a:spcPts val="105"/>
              </a:spcBef>
            </a:pPr>
            <a:r>
              <a:rPr sz="1950" spc="-10" dirty="0" smtClean="0">
                <a:latin typeface="Times New Roman"/>
                <a:cs typeface="Times New Roman"/>
              </a:rPr>
              <a:t>12</a:t>
            </a:r>
            <a:r>
              <a:rPr sz="1950" spc="0" dirty="0" smtClean="0">
                <a:latin typeface="Times New Roman"/>
                <a:cs typeface="Times New Roman"/>
              </a:rPr>
              <a:t>.8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643570" y="4520975"/>
            <a:ext cx="161461" cy="2791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80"/>
              </a:lnSpc>
              <a:spcBef>
                <a:spcPts val="109"/>
              </a:spcBef>
            </a:pPr>
            <a:r>
              <a:rPr sz="2000" spc="0" dirty="0" smtClean="0">
                <a:latin typeface="Symbol"/>
                <a:cs typeface="Symbol"/>
              </a:rPr>
              <a:t>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698697" y="4561970"/>
            <a:ext cx="159857" cy="2758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1950" spc="0" dirty="0" smtClean="0">
                <a:latin typeface="Symbol"/>
                <a:cs typeface="Symbol"/>
              </a:rPr>
              <a:t>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816768" y="5265558"/>
            <a:ext cx="1512531" cy="2975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30"/>
              </a:lnSpc>
              <a:spcBef>
                <a:spcPts val="116"/>
              </a:spcBef>
            </a:pPr>
            <a:r>
              <a:rPr sz="3000" spc="-9" baseline="2898" dirty="0" smtClean="0">
                <a:latin typeface="Times New Roman"/>
                <a:cs typeface="Times New Roman"/>
              </a:rPr>
              <a:t>12</a:t>
            </a:r>
            <a:r>
              <a:rPr sz="3000" spc="0" baseline="2898" dirty="0" smtClean="0">
                <a:latin typeface="Times New Roman"/>
                <a:cs typeface="Times New Roman"/>
              </a:rPr>
              <a:t>.8   </a:t>
            </a:r>
            <a:r>
              <a:rPr sz="3000" spc="490" baseline="2898" dirty="0" smtClean="0">
                <a:latin typeface="Times New Roman"/>
                <a:cs typeface="Times New Roman"/>
              </a:rPr>
              <a:t> </a:t>
            </a:r>
            <a:r>
              <a:rPr sz="3000" spc="-9" baseline="2720" dirty="0" smtClean="0">
                <a:latin typeface="Symbol"/>
                <a:cs typeface="Symbol"/>
              </a:rPr>
              <a:t></a:t>
            </a:r>
            <a:r>
              <a:rPr sz="3000" spc="-9" baseline="2898" dirty="0" smtClean="0">
                <a:latin typeface="Times New Roman"/>
                <a:cs typeface="Times New Roman"/>
              </a:rPr>
              <a:t>12</a:t>
            </a:r>
            <a:r>
              <a:rPr sz="3000" spc="0" baseline="2898" dirty="0" smtClean="0">
                <a:latin typeface="Times New Roman"/>
                <a:cs typeface="Times New Roman"/>
              </a:rPr>
              <a:t>.</a:t>
            </a:r>
            <a:r>
              <a:rPr sz="3000" spc="34" baseline="2898" dirty="0" smtClean="0">
                <a:latin typeface="Times New Roman"/>
                <a:cs typeface="Times New Roman"/>
              </a:rPr>
              <a:t>8</a:t>
            </a:r>
            <a:r>
              <a:rPr sz="2000" spc="0" dirty="0" smtClean="0">
                <a:latin typeface="Symbol"/>
                <a:cs typeface="Symbol"/>
              </a:rPr>
              <a:t>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652794" y="5283922"/>
            <a:ext cx="161461" cy="2791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80"/>
              </a:lnSpc>
              <a:spcBef>
                <a:spcPts val="109"/>
              </a:spcBef>
            </a:pPr>
            <a:r>
              <a:rPr sz="2000" spc="0" dirty="0" smtClean="0">
                <a:latin typeface="Symbol"/>
                <a:cs typeface="Symbol"/>
              </a:rPr>
              <a:t>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640085" y="5296965"/>
            <a:ext cx="743680" cy="2940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95"/>
              </a:lnSpc>
              <a:spcBef>
                <a:spcPts val="114"/>
              </a:spcBef>
            </a:pPr>
            <a:r>
              <a:rPr sz="2925" spc="-9" baseline="2790" dirty="0" smtClean="0">
                <a:latin typeface="Symbol"/>
                <a:cs typeface="Symbol"/>
              </a:rPr>
              <a:t></a:t>
            </a:r>
            <a:r>
              <a:rPr sz="2925" spc="-9" baseline="2973" dirty="0" smtClean="0">
                <a:latin typeface="Times New Roman"/>
                <a:cs typeface="Times New Roman"/>
              </a:rPr>
              <a:t>12</a:t>
            </a:r>
            <a:r>
              <a:rPr sz="2925" spc="0" baseline="2973" dirty="0" smtClean="0">
                <a:latin typeface="Times New Roman"/>
                <a:cs typeface="Times New Roman"/>
              </a:rPr>
              <a:t>.</a:t>
            </a:r>
            <a:r>
              <a:rPr sz="2925" spc="34" baseline="2973" dirty="0" smtClean="0">
                <a:latin typeface="Times New Roman"/>
                <a:cs typeface="Times New Roman"/>
              </a:rPr>
              <a:t>8</a:t>
            </a:r>
            <a:r>
              <a:rPr sz="1950" spc="0" dirty="0" smtClean="0">
                <a:latin typeface="Symbol"/>
                <a:cs typeface="Symbol"/>
              </a:rPr>
              <a:t>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482295" y="5296143"/>
            <a:ext cx="688766" cy="2791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tabLst>
                <a:tab pos="635000" algn="l"/>
              </a:tabLst>
            </a:pPr>
            <a:r>
              <a:rPr sz="2000" u="sng" dirty="0" smtClean="0">
                <a:latin typeface="Times New Roman"/>
                <a:cs typeface="Times New Roman"/>
              </a:rPr>
              <a:t>  </a:t>
            </a:r>
            <a:r>
              <a:rPr sz="2000" u="sng" spc="19" dirty="0" smtClean="0">
                <a:latin typeface="Times New Roman"/>
                <a:cs typeface="Times New Roman"/>
              </a:rPr>
              <a:t> </a:t>
            </a:r>
            <a:r>
              <a:rPr sz="2000" u="sng" spc="0" dirty="0" smtClean="0">
                <a:latin typeface="Times New Roman"/>
                <a:cs typeface="Times New Roman"/>
              </a:rPr>
              <a:t>W 	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888187" y="5300965"/>
            <a:ext cx="502492" cy="2758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10"/>
              </a:lnSpc>
              <a:spcBef>
                <a:spcPts val="105"/>
              </a:spcBef>
            </a:pPr>
            <a:r>
              <a:rPr sz="1950" spc="-10" dirty="0" smtClean="0">
                <a:latin typeface="Times New Roman"/>
                <a:cs typeface="Times New Roman"/>
              </a:rPr>
              <a:t>12</a:t>
            </a:r>
            <a:r>
              <a:rPr sz="1950" spc="0" dirty="0" smtClean="0">
                <a:latin typeface="Times New Roman"/>
                <a:cs typeface="Times New Roman"/>
              </a:rPr>
              <a:t>.8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726075" y="5315092"/>
            <a:ext cx="159857" cy="2758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1950" spc="0" dirty="0" smtClean="0">
                <a:latin typeface="Symbol"/>
                <a:cs typeface="Symbol"/>
              </a:rPr>
              <a:t>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597115" y="5327156"/>
            <a:ext cx="681589" cy="2758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10"/>
              </a:lnSpc>
              <a:tabLst>
                <a:tab pos="622300" algn="l"/>
              </a:tabLst>
            </a:pPr>
            <a:r>
              <a:rPr sz="1950" u="sng" dirty="0" smtClean="0">
                <a:latin typeface="Times New Roman"/>
                <a:cs typeface="Times New Roman"/>
              </a:rPr>
              <a:t>  </a:t>
            </a:r>
            <a:r>
              <a:rPr sz="1950" u="sng" spc="34" dirty="0" smtClean="0">
                <a:latin typeface="Times New Roman"/>
                <a:cs typeface="Times New Roman"/>
              </a:rPr>
              <a:t> </a:t>
            </a:r>
            <a:r>
              <a:rPr sz="1950" u="sng" spc="0" dirty="0" smtClean="0">
                <a:latin typeface="Times New Roman"/>
                <a:cs typeface="Times New Roman"/>
              </a:rPr>
              <a:t>W 	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098802" y="5357262"/>
            <a:ext cx="351578" cy="4134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245"/>
              </a:lnSpc>
              <a:spcBef>
                <a:spcPts val="162"/>
              </a:spcBef>
            </a:pPr>
            <a:r>
              <a:rPr sz="4050" spc="-59" baseline="-1007" dirty="0" smtClean="0">
                <a:latin typeface="Symbol"/>
                <a:cs typeface="Symbol"/>
              </a:rPr>
              <a:t></a:t>
            </a:r>
            <a:r>
              <a:rPr sz="2250" spc="0" baseline="45347" dirty="0" smtClean="0">
                <a:latin typeface="Symbol"/>
                <a:cs typeface="Symbol"/>
              </a:rPr>
              <a:t></a:t>
            </a:r>
            <a:r>
              <a:rPr sz="2250" spc="-275" baseline="48313" dirty="0" smtClean="0">
                <a:latin typeface="Times New Roman"/>
                <a:cs typeface="Times New Roman"/>
              </a:rPr>
              <a:t> </a:t>
            </a:r>
            <a:r>
              <a:rPr sz="1725" spc="54" baseline="68058" dirty="0" smtClean="0">
                <a:latin typeface="Times New Roman"/>
                <a:cs typeface="Times New Roman"/>
              </a:rPr>
              <a:t>4</a:t>
            </a:r>
            <a:r>
              <a:rPr sz="2250" spc="0" baseline="45347" dirty="0" smtClean="0">
                <a:latin typeface="Symbol"/>
                <a:cs typeface="Symbol"/>
              </a:rPr>
              <a:t>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178376" y="5387487"/>
            <a:ext cx="347785" cy="4084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215"/>
              </a:lnSpc>
              <a:spcBef>
                <a:spcPts val="160"/>
              </a:spcBef>
            </a:pPr>
            <a:r>
              <a:rPr sz="4050" spc="-59" baseline="-1007" dirty="0" smtClean="0">
                <a:latin typeface="Symbol"/>
                <a:cs typeface="Symbol"/>
              </a:rPr>
              <a:t></a:t>
            </a:r>
            <a:r>
              <a:rPr sz="2250" spc="0" baseline="45347" dirty="0" smtClean="0">
                <a:latin typeface="Symbol"/>
                <a:cs typeface="Symbol"/>
              </a:rPr>
              <a:t></a:t>
            </a:r>
            <a:r>
              <a:rPr sz="2250" spc="-275" baseline="48313" dirty="0" smtClean="0">
                <a:latin typeface="Times New Roman"/>
                <a:cs typeface="Times New Roman"/>
              </a:rPr>
              <a:t> </a:t>
            </a:r>
            <a:r>
              <a:rPr sz="1725" spc="54" baseline="65538" dirty="0" smtClean="0">
                <a:latin typeface="Times New Roman"/>
                <a:cs typeface="Times New Roman"/>
              </a:rPr>
              <a:t>2</a:t>
            </a:r>
            <a:r>
              <a:rPr sz="2250" spc="0" baseline="45347" dirty="0" smtClean="0">
                <a:latin typeface="Symbol"/>
                <a:cs typeface="Symbol"/>
              </a:rPr>
              <a:t>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757998" y="5398273"/>
            <a:ext cx="287106" cy="3724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30"/>
              </a:lnSpc>
              <a:spcBef>
                <a:spcPts val="146"/>
              </a:spcBef>
            </a:pPr>
            <a:r>
              <a:rPr sz="2700" spc="100" dirty="0" smtClean="0">
                <a:latin typeface="Symbol"/>
                <a:cs typeface="Symbol"/>
              </a:rPr>
              <a:t></a:t>
            </a:r>
            <a:r>
              <a:rPr sz="3000" i="1" spc="0" baseline="5797" dirty="0" smtClean="0">
                <a:latin typeface="Times New Roman"/>
                <a:cs typeface="Times New Roman"/>
              </a:rPr>
              <a:t>k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41443" y="5427970"/>
            <a:ext cx="284055" cy="3679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80"/>
              </a:lnSpc>
              <a:spcBef>
                <a:spcPts val="144"/>
              </a:spcBef>
            </a:pPr>
            <a:r>
              <a:rPr sz="2700" spc="100" dirty="0" smtClean="0">
                <a:latin typeface="Symbol"/>
                <a:cs typeface="Symbol"/>
              </a:rPr>
              <a:t></a:t>
            </a:r>
            <a:r>
              <a:rPr sz="2925" i="1" spc="0" baseline="4459" dirty="0" smtClean="0">
                <a:latin typeface="Times New Roman"/>
                <a:cs typeface="Times New Roman"/>
              </a:rPr>
              <a:t>k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450872" y="5452347"/>
            <a:ext cx="203570" cy="2791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80"/>
              </a:lnSpc>
              <a:spcBef>
                <a:spcPts val="109"/>
              </a:spcBef>
            </a:pPr>
            <a:r>
              <a:rPr sz="2000" spc="0" dirty="0" smtClean="0">
                <a:latin typeface="Symbol"/>
                <a:cs typeface="Symbol"/>
              </a:rPr>
              <a:t>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526447" y="5481348"/>
            <a:ext cx="201488" cy="2758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1950" spc="0" dirty="0" smtClean="0">
                <a:latin typeface="Symbol"/>
                <a:cs typeface="Symbol"/>
              </a:rPr>
              <a:t>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652794" y="5527367"/>
            <a:ext cx="1506264" cy="4026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20"/>
              </a:lnSpc>
              <a:spcBef>
                <a:spcPts val="156"/>
              </a:spcBef>
            </a:pPr>
            <a:r>
              <a:rPr sz="3000" spc="79" baseline="20406" dirty="0" smtClean="0">
                <a:latin typeface="Symbol"/>
                <a:cs typeface="Symbol"/>
              </a:rPr>
              <a:t></a:t>
            </a:r>
            <a:r>
              <a:rPr sz="3000" spc="-9" baseline="-5441" dirty="0" smtClean="0">
                <a:latin typeface="Symbol"/>
                <a:cs typeface="Symbol"/>
              </a:rPr>
              <a:t></a:t>
            </a:r>
            <a:r>
              <a:rPr sz="3000" spc="-9" baseline="-5797" dirty="0" smtClean="0">
                <a:latin typeface="Times New Roman"/>
                <a:cs typeface="Times New Roman"/>
              </a:rPr>
              <a:t>12</a:t>
            </a:r>
            <a:r>
              <a:rPr sz="3000" spc="0" baseline="-5797" dirty="0" smtClean="0">
                <a:latin typeface="Times New Roman"/>
                <a:cs typeface="Times New Roman"/>
              </a:rPr>
              <a:t>.8   </a:t>
            </a:r>
            <a:r>
              <a:rPr sz="3000" spc="270" baseline="-5797" dirty="0" smtClean="0">
                <a:latin typeface="Times New Roman"/>
                <a:cs typeface="Times New Roman"/>
              </a:rPr>
              <a:t> </a:t>
            </a:r>
            <a:r>
              <a:rPr sz="3000" spc="-9" baseline="-5797" dirty="0" smtClean="0">
                <a:latin typeface="Times New Roman"/>
                <a:cs typeface="Times New Roman"/>
              </a:rPr>
              <a:t>12</a:t>
            </a:r>
            <a:r>
              <a:rPr sz="3000" spc="0" baseline="-5797" dirty="0" smtClean="0">
                <a:latin typeface="Times New Roman"/>
                <a:cs typeface="Times New Roman"/>
              </a:rPr>
              <a:t>.8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165084" y="5527367"/>
            <a:ext cx="161461" cy="4592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850"/>
              </a:lnSpc>
              <a:spcBef>
                <a:spcPts val="92"/>
              </a:spcBef>
            </a:pPr>
            <a:r>
              <a:rPr sz="3000" spc="0" baseline="-6802" dirty="0" smtClean="0">
                <a:latin typeface="Symbol"/>
                <a:cs typeface="Symbol"/>
              </a:rPr>
              <a:t></a:t>
            </a:r>
            <a:endParaRPr sz="2000">
              <a:latin typeface="Symbol"/>
              <a:cs typeface="Symbol"/>
            </a:endParaRPr>
          </a:p>
          <a:p>
            <a:pPr marL="12700">
              <a:lnSpc>
                <a:spcPts val="1750"/>
              </a:lnSpc>
            </a:pPr>
            <a:r>
              <a:rPr sz="3000" spc="0" baseline="2720" dirty="0" smtClean="0">
                <a:latin typeface="Symbol"/>
                <a:cs typeface="Symbol"/>
              </a:rPr>
              <a:t>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726075" y="5555402"/>
            <a:ext cx="764981" cy="3977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75"/>
              </a:lnSpc>
              <a:spcBef>
                <a:spcPts val="153"/>
              </a:spcBef>
            </a:pPr>
            <a:r>
              <a:rPr sz="2925" spc="79" baseline="20929" dirty="0" smtClean="0">
                <a:latin typeface="Symbol"/>
                <a:cs typeface="Symbol"/>
              </a:rPr>
              <a:t></a:t>
            </a:r>
            <a:r>
              <a:rPr sz="2925" spc="-9" baseline="-5581" dirty="0" smtClean="0">
                <a:latin typeface="Symbol"/>
                <a:cs typeface="Symbol"/>
              </a:rPr>
              <a:t></a:t>
            </a:r>
            <a:r>
              <a:rPr sz="2925" spc="-9" baseline="-5946" dirty="0" smtClean="0">
                <a:latin typeface="Times New Roman"/>
                <a:cs typeface="Times New Roman"/>
              </a:rPr>
              <a:t>12</a:t>
            </a:r>
            <a:r>
              <a:rPr sz="2925" spc="0" baseline="-5946" dirty="0" smtClean="0">
                <a:latin typeface="Times New Roman"/>
                <a:cs typeface="Times New Roman"/>
              </a:rPr>
              <a:t>.8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221188" y="5555402"/>
            <a:ext cx="159857" cy="453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825"/>
              </a:lnSpc>
              <a:spcBef>
                <a:spcPts val="91"/>
              </a:spcBef>
            </a:pPr>
            <a:r>
              <a:rPr sz="2925" spc="0" baseline="-6976" dirty="0" smtClean="0">
                <a:latin typeface="Symbol"/>
                <a:cs typeface="Symbol"/>
              </a:rPr>
              <a:t></a:t>
            </a:r>
            <a:endParaRPr sz="1950">
              <a:latin typeface="Symbol"/>
              <a:cs typeface="Symbol"/>
            </a:endParaRPr>
          </a:p>
          <a:p>
            <a:pPr marL="12700">
              <a:lnSpc>
                <a:spcPts val="1725"/>
              </a:lnSpc>
            </a:pPr>
            <a:r>
              <a:rPr sz="2925" spc="0" baseline="2790" dirty="0" smtClean="0">
                <a:latin typeface="Symbol"/>
                <a:cs typeface="Symbol"/>
              </a:rPr>
              <a:t>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963508" y="5606593"/>
            <a:ext cx="130558" cy="1736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90"/>
              </a:lnSpc>
              <a:spcBef>
                <a:spcPts val="64"/>
              </a:spcBef>
            </a:pPr>
            <a:r>
              <a:rPr sz="1150" i="1" spc="0" dirty="0" smtClean="0">
                <a:latin typeface="Times New Roman"/>
                <a:cs typeface="Times New Roman"/>
              </a:rPr>
              <a:t>T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499314" y="5625980"/>
            <a:ext cx="650483" cy="3080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70"/>
              </a:lnSpc>
              <a:spcBef>
                <a:spcPts val="118"/>
              </a:spcBef>
            </a:pPr>
            <a:r>
              <a:rPr sz="3000" spc="75" baseline="-1449" dirty="0" smtClean="0">
                <a:latin typeface="Times New Roman"/>
                <a:cs typeface="Times New Roman"/>
              </a:rPr>
              <a:t>m</a:t>
            </a:r>
            <a:r>
              <a:rPr sz="1725" spc="0" baseline="42851" dirty="0" smtClean="0">
                <a:latin typeface="Times New Roman"/>
                <a:cs typeface="Times New Roman"/>
              </a:rPr>
              <a:t>2</a:t>
            </a:r>
            <a:r>
              <a:rPr sz="1725" spc="158" baseline="42851" dirty="0" smtClean="0">
                <a:latin typeface="Times New Roman"/>
                <a:cs typeface="Times New Roman"/>
              </a:rPr>
              <a:t> </a:t>
            </a:r>
            <a:r>
              <a:rPr sz="1725" i="1" spc="0" baseline="42851" dirty="0" smtClean="0">
                <a:latin typeface="Times New Roman"/>
                <a:cs typeface="Times New Roman"/>
              </a:rPr>
              <a:t>o</a:t>
            </a:r>
            <a:r>
              <a:rPr sz="3000" i="1" spc="0" baseline="-1449" dirty="0" smtClean="0">
                <a:latin typeface="Times New Roman"/>
                <a:cs typeface="Times New Roman"/>
              </a:rPr>
              <a:t>C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44619" y="5633608"/>
            <a:ext cx="129330" cy="1717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75"/>
              </a:lnSpc>
              <a:spcBef>
                <a:spcPts val="63"/>
              </a:spcBef>
            </a:pPr>
            <a:r>
              <a:rPr sz="1150" i="1" spc="0" dirty="0" smtClean="0">
                <a:latin typeface="Times New Roman"/>
                <a:cs typeface="Times New Roman"/>
              </a:rPr>
              <a:t>T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614356" y="5652745"/>
            <a:ext cx="643527" cy="3044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50"/>
              </a:lnSpc>
              <a:spcBef>
                <a:spcPts val="117"/>
              </a:spcBef>
            </a:pPr>
            <a:r>
              <a:rPr sz="2925" spc="75" baseline="-1486" dirty="0" smtClean="0">
                <a:latin typeface="Times New Roman"/>
                <a:cs typeface="Times New Roman"/>
              </a:rPr>
              <a:t>m</a:t>
            </a:r>
            <a:r>
              <a:rPr sz="1725" spc="0" baseline="42851" dirty="0" smtClean="0">
                <a:latin typeface="Times New Roman"/>
                <a:cs typeface="Times New Roman"/>
              </a:rPr>
              <a:t>2</a:t>
            </a:r>
            <a:r>
              <a:rPr sz="1725" spc="170" baseline="42851" dirty="0" smtClean="0">
                <a:latin typeface="Times New Roman"/>
                <a:cs typeface="Times New Roman"/>
              </a:rPr>
              <a:t> </a:t>
            </a:r>
            <a:r>
              <a:rPr sz="1725" i="1" spc="4" baseline="42851" dirty="0" smtClean="0">
                <a:latin typeface="Times New Roman"/>
                <a:cs typeface="Times New Roman"/>
              </a:rPr>
              <a:t>o</a:t>
            </a:r>
            <a:r>
              <a:rPr sz="2925" i="1" spc="0" baseline="-1486" dirty="0" smtClean="0">
                <a:latin typeface="Times New Roman"/>
                <a:cs typeface="Times New Roman"/>
              </a:rPr>
              <a:t>C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694659" y="5677285"/>
            <a:ext cx="502492" cy="2758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10"/>
              </a:lnSpc>
              <a:spcBef>
                <a:spcPts val="105"/>
              </a:spcBef>
            </a:pPr>
            <a:r>
              <a:rPr sz="1950" spc="-10" dirty="0" smtClean="0">
                <a:latin typeface="Times New Roman"/>
                <a:cs typeface="Times New Roman"/>
              </a:rPr>
              <a:t>12</a:t>
            </a:r>
            <a:r>
              <a:rPr sz="1950" spc="0" dirty="0" smtClean="0">
                <a:latin typeface="Times New Roman"/>
                <a:cs typeface="Times New Roman"/>
              </a:rPr>
              <a:t>.8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652794" y="5707518"/>
            <a:ext cx="161461" cy="2791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80"/>
              </a:lnSpc>
              <a:spcBef>
                <a:spcPts val="109"/>
              </a:spcBef>
            </a:pPr>
            <a:r>
              <a:rPr sz="2000" spc="0" dirty="0" smtClean="0">
                <a:latin typeface="Symbol"/>
                <a:cs typeface="Symbol"/>
              </a:rPr>
              <a:t>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26075" y="5733233"/>
            <a:ext cx="159857" cy="2758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1950" spc="0" dirty="0" smtClean="0">
                <a:latin typeface="Symbol"/>
                <a:cs typeface="Symbol"/>
              </a:rPr>
              <a:t>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485750" y="4186787"/>
            <a:ext cx="19330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7919972" y="4186787"/>
            <a:ext cx="19108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3582394" y="4230450"/>
            <a:ext cx="19152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4012100" y="4230450"/>
            <a:ext cx="18912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3609815" y="5401708"/>
            <a:ext cx="19152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4039520" y="5401708"/>
            <a:ext cx="18891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7494995" y="5373325"/>
            <a:ext cx="19330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7929217" y="5373325"/>
            <a:ext cx="19108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 txBox="1"/>
          <p:nvPr/>
        </p:nvSpPr>
        <p:spPr>
          <a:xfrm>
            <a:off x="778865" y="674115"/>
            <a:ext cx="5968134" cy="18305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68806" marR="43941">
              <a:lnSpc>
                <a:spcPts val="2220"/>
              </a:lnSpc>
              <a:spcBef>
                <a:spcPts val="111"/>
              </a:spcBef>
            </a:pPr>
            <a:r>
              <a:rPr sz="2000" i="1" spc="0" dirty="0" smtClean="0">
                <a:latin typeface="Times New Roman"/>
                <a:cs typeface="Times New Roman"/>
              </a:rPr>
              <a:t>q</a:t>
            </a:r>
            <a:r>
              <a:rPr sz="2000" i="1" spc="-5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= he</a:t>
            </a:r>
            <a:r>
              <a:rPr sz="2000" spc="-4" dirty="0" smtClean="0">
                <a:latin typeface="Arial Narrow"/>
                <a:cs typeface="Arial Narrow"/>
              </a:rPr>
              <a:t>a</a:t>
            </a:r>
            <a:r>
              <a:rPr sz="2000" spc="0" dirty="0" smtClean="0">
                <a:latin typeface="Arial Narrow"/>
                <a:cs typeface="Arial Narrow"/>
              </a:rPr>
              <a:t>t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fl</a:t>
            </a:r>
            <a:r>
              <a:rPr sz="2000" spc="-9" dirty="0" smtClean="0">
                <a:latin typeface="Arial Narrow"/>
                <a:cs typeface="Arial Narrow"/>
              </a:rPr>
              <a:t>u</a:t>
            </a:r>
            <a:r>
              <a:rPr sz="2000" spc="0" dirty="0" smtClean="0">
                <a:latin typeface="Arial Narrow"/>
                <a:cs typeface="Arial Narrow"/>
              </a:rPr>
              <a:t>x</a:t>
            </a:r>
            <a:r>
              <a:rPr sz="2000" spc="-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per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un</a:t>
            </a:r>
            <a:r>
              <a:rPr sz="2000" spc="-9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t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area (W/m</a:t>
            </a:r>
            <a:r>
              <a:rPr sz="1950" spc="4" baseline="26815" dirty="0" smtClean="0">
                <a:latin typeface="Arial Narrow"/>
                <a:cs typeface="Arial Narrow"/>
              </a:rPr>
              <a:t>2</a:t>
            </a:r>
            <a:r>
              <a:rPr sz="2000" spc="0" dirty="0" smtClean="0">
                <a:latin typeface="Arial Narrow"/>
                <a:cs typeface="Arial Narrow"/>
              </a:rPr>
              <a:t>)</a:t>
            </a:r>
            <a:endParaRPr sz="2000">
              <a:latin typeface="Arial Narrow"/>
              <a:cs typeface="Arial Narrow"/>
            </a:endParaRPr>
          </a:p>
          <a:p>
            <a:pPr marL="1168806" marR="43941">
              <a:lnSpc>
                <a:spcPts val="2319"/>
              </a:lnSpc>
            </a:pPr>
            <a:r>
              <a:rPr sz="2000" i="1" spc="0" dirty="0" smtClean="0">
                <a:latin typeface="Times New Roman"/>
                <a:cs typeface="Times New Roman"/>
              </a:rPr>
              <a:t>A</a:t>
            </a:r>
            <a:r>
              <a:rPr sz="2000" i="1" spc="-5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=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area normal</a:t>
            </a:r>
            <a:r>
              <a:rPr sz="2000" spc="-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to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d</a:t>
            </a:r>
            <a:r>
              <a:rPr sz="2000" spc="-4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rect</a:t>
            </a:r>
            <a:r>
              <a:rPr sz="2000" spc="-9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on </a:t>
            </a:r>
            <a:r>
              <a:rPr sz="2000" spc="-4" dirty="0" smtClean="0">
                <a:latin typeface="Arial Narrow"/>
                <a:cs typeface="Arial Narrow"/>
              </a:rPr>
              <a:t>o</a:t>
            </a:r>
            <a:r>
              <a:rPr sz="2000" spc="0" dirty="0" smtClean="0">
                <a:latin typeface="Arial Narrow"/>
                <a:cs typeface="Arial Narrow"/>
              </a:rPr>
              <a:t>f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heat</a:t>
            </a:r>
            <a:r>
              <a:rPr sz="2000" spc="-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fl</a:t>
            </a:r>
            <a:r>
              <a:rPr sz="2000" spc="-9" dirty="0" smtClean="0">
                <a:latin typeface="Arial Narrow"/>
                <a:cs typeface="Arial Narrow"/>
              </a:rPr>
              <a:t>o</a:t>
            </a:r>
            <a:r>
              <a:rPr sz="2000" spc="0" dirty="0" smtClean="0">
                <a:latin typeface="Arial Narrow"/>
                <a:cs typeface="Arial Narrow"/>
              </a:rPr>
              <a:t>w (</a:t>
            </a:r>
            <a:r>
              <a:rPr sz="2000" spc="9" dirty="0" smtClean="0">
                <a:latin typeface="Arial Narrow"/>
                <a:cs typeface="Arial Narrow"/>
              </a:rPr>
              <a:t>m</a:t>
            </a:r>
            <a:r>
              <a:rPr sz="1950" spc="4" baseline="26815" dirty="0" smtClean="0">
                <a:latin typeface="Arial Narrow"/>
                <a:cs typeface="Arial Narrow"/>
              </a:rPr>
              <a:t>2</a:t>
            </a:r>
            <a:r>
              <a:rPr sz="2000" spc="0" dirty="0" smtClean="0">
                <a:latin typeface="Arial Narrow"/>
                <a:cs typeface="Arial Narrow"/>
              </a:rPr>
              <a:t>)</a:t>
            </a:r>
            <a:endParaRPr sz="2000">
              <a:latin typeface="Arial Narrow"/>
              <a:cs typeface="Arial Narrow"/>
            </a:endParaRPr>
          </a:p>
          <a:p>
            <a:pPr marL="1168806">
              <a:lnSpc>
                <a:spcPts val="2319"/>
              </a:lnSpc>
              <a:spcBef>
                <a:spcPts val="90"/>
              </a:spcBef>
            </a:pPr>
            <a:r>
              <a:rPr sz="2000" i="1" spc="0" dirty="0" smtClean="0">
                <a:latin typeface="Times New Roman"/>
                <a:cs typeface="Times New Roman"/>
              </a:rPr>
              <a:t>Q</a:t>
            </a:r>
            <a:r>
              <a:rPr sz="2000" i="1" spc="-6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= i</a:t>
            </a:r>
            <a:r>
              <a:rPr sz="2000" spc="-9" dirty="0" smtClean="0">
                <a:latin typeface="Arial Narrow"/>
                <a:cs typeface="Arial Narrow"/>
              </a:rPr>
              <a:t>n</a:t>
            </a:r>
            <a:r>
              <a:rPr sz="2000" spc="0" dirty="0" smtClean="0">
                <a:latin typeface="Arial Narrow"/>
                <a:cs typeface="Arial Narrow"/>
              </a:rPr>
              <a:t>ternal</a:t>
            </a:r>
            <a:r>
              <a:rPr sz="2000" spc="-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heat</a:t>
            </a:r>
            <a:r>
              <a:rPr sz="2000" spc="-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ge</a:t>
            </a:r>
            <a:r>
              <a:rPr sz="2000" spc="-4" dirty="0" smtClean="0">
                <a:latin typeface="Arial Narrow"/>
                <a:cs typeface="Arial Narrow"/>
              </a:rPr>
              <a:t>n</a:t>
            </a:r>
            <a:r>
              <a:rPr sz="2000" spc="0" dirty="0" smtClean="0">
                <a:latin typeface="Arial Narrow"/>
                <a:cs typeface="Arial Narrow"/>
              </a:rPr>
              <a:t>erated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per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un</a:t>
            </a:r>
            <a:r>
              <a:rPr sz="2000" spc="-9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t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v</a:t>
            </a:r>
            <a:r>
              <a:rPr sz="2000" spc="-9" dirty="0" smtClean="0">
                <a:latin typeface="Arial Narrow"/>
                <a:cs typeface="Arial Narrow"/>
              </a:rPr>
              <a:t>o</a:t>
            </a:r>
            <a:r>
              <a:rPr sz="2000" spc="0" dirty="0" smtClean="0">
                <a:latin typeface="Arial Narrow"/>
                <a:cs typeface="Arial Narrow"/>
              </a:rPr>
              <a:t>l</a:t>
            </a:r>
            <a:r>
              <a:rPr sz="2000" spc="-4" dirty="0" smtClean="0">
                <a:latin typeface="Arial Narrow"/>
                <a:cs typeface="Arial Narrow"/>
              </a:rPr>
              <a:t>u</a:t>
            </a:r>
            <a:r>
              <a:rPr sz="2000" spc="0" dirty="0" smtClean="0">
                <a:latin typeface="Arial Narrow"/>
                <a:cs typeface="Arial Narrow"/>
              </a:rPr>
              <a:t>me</a:t>
            </a:r>
            <a:r>
              <a:rPr sz="2000" spc="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(W/</a:t>
            </a:r>
            <a:r>
              <a:rPr sz="2000" spc="4" dirty="0" smtClean="0">
                <a:latin typeface="Arial Narrow"/>
                <a:cs typeface="Arial Narrow"/>
              </a:rPr>
              <a:t>m</a:t>
            </a:r>
            <a:r>
              <a:rPr sz="1950" spc="4" baseline="26815" dirty="0" smtClean="0">
                <a:latin typeface="Arial Narrow"/>
                <a:cs typeface="Arial Narrow"/>
              </a:rPr>
              <a:t>3</a:t>
            </a:r>
            <a:r>
              <a:rPr sz="2000" spc="0" dirty="0" smtClean="0">
                <a:latin typeface="Arial Narrow"/>
                <a:cs typeface="Arial Narrow"/>
              </a:rPr>
              <a:t>)</a:t>
            </a:r>
            <a:endParaRPr sz="2000">
              <a:latin typeface="Arial Narrow"/>
              <a:cs typeface="Arial Narrow"/>
            </a:endParaRPr>
          </a:p>
          <a:p>
            <a:pPr marL="12700" marR="43941">
              <a:lnSpc>
                <a:spcPct val="95825"/>
              </a:lnSpc>
              <a:spcBef>
                <a:spcPts val="1596"/>
              </a:spcBef>
            </a:pPr>
            <a:r>
              <a:rPr sz="2000" spc="0" dirty="0" smtClean="0">
                <a:latin typeface="Arial Narrow"/>
                <a:cs typeface="Arial Narrow"/>
              </a:rPr>
              <a:t>Can</a:t>
            </a:r>
            <a:r>
              <a:rPr sz="2000" spc="-9" dirty="0" smtClean="0">
                <a:latin typeface="Arial Narrow"/>
                <a:cs typeface="Arial Narrow"/>
              </a:rPr>
              <a:t>c</a:t>
            </a:r>
            <a:r>
              <a:rPr sz="2000" spc="0" dirty="0" smtClean="0">
                <a:latin typeface="Arial Narrow"/>
                <a:cs typeface="Arial Narrow"/>
              </a:rPr>
              <a:t>e</a:t>
            </a:r>
            <a:r>
              <a:rPr sz="2000" spc="-9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l</a:t>
            </a:r>
            <a:r>
              <a:rPr sz="2000" spc="-9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ng</a:t>
            </a:r>
            <a:r>
              <a:rPr sz="2000" spc="-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term</a:t>
            </a:r>
            <a:r>
              <a:rPr sz="2000" spc="-24" dirty="0" smtClean="0">
                <a:latin typeface="Arial Narrow"/>
                <a:cs typeface="Arial Narrow"/>
              </a:rPr>
              <a:t> </a:t>
            </a:r>
            <a:r>
              <a:rPr sz="2000" i="1" spc="4" dirty="0" smtClean="0">
                <a:latin typeface="Times New Roman"/>
                <a:cs typeface="Times New Roman"/>
              </a:rPr>
              <a:t>q</a:t>
            </a:r>
            <a:r>
              <a:rPr sz="2000" i="1" spc="0" dirty="0" smtClean="0">
                <a:latin typeface="Times New Roman"/>
                <a:cs typeface="Times New Roman"/>
              </a:rPr>
              <a:t>A</a:t>
            </a:r>
            <a:r>
              <a:rPr sz="2000" i="1" spc="-5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and</a:t>
            </a:r>
            <a:r>
              <a:rPr sz="2000" spc="-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rearrang</a:t>
            </a:r>
            <a:r>
              <a:rPr sz="2000" spc="-9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ng,</a:t>
            </a:r>
            <a:r>
              <a:rPr sz="2000" spc="-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we </a:t>
            </a:r>
            <a:r>
              <a:rPr sz="2000" spc="-9" dirty="0" smtClean="0">
                <a:latin typeface="Arial Narrow"/>
                <a:cs typeface="Arial Narrow"/>
              </a:rPr>
              <a:t>o</a:t>
            </a:r>
            <a:r>
              <a:rPr sz="2000" spc="0" dirty="0" smtClean="0">
                <a:latin typeface="Arial Narrow"/>
                <a:cs typeface="Arial Narrow"/>
              </a:rPr>
              <a:t>bt</a:t>
            </a:r>
            <a:r>
              <a:rPr sz="2000" spc="-9" dirty="0" smtClean="0">
                <a:latin typeface="Arial Narrow"/>
                <a:cs typeface="Arial Narrow"/>
              </a:rPr>
              <a:t>a</a:t>
            </a:r>
            <a:r>
              <a:rPr sz="2000" spc="0" dirty="0" smtClean="0">
                <a:latin typeface="Arial Narrow"/>
                <a:cs typeface="Arial Narrow"/>
              </a:rPr>
              <a:t>i</a:t>
            </a:r>
            <a:r>
              <a:rPr sz="2000" spc="-9" dirty="0" smtClean="0">
                <a:latin typeface="Arial Narrow"/>
                <a:cs typeface="Arial Narrow"/>
              </a:rPr>
              <a:t>n</a:t>
            </a:r>
            <a:r>
              <a:rPr sz="2000" spc="0" dirty="0" smtClean="0">
                <a:latin typeface="Arial Narrow"/>
                <a:cs typeface="Arial Narrow"/>
              </a:rPr>
              <a:t>,</a:t>
            </a:r>
            <a:endParaRPr sz="2000">
              <a:latin typeface="Arial Narrow"/>
              <a:cs typeface="Arial Narrow"/>
            </a:endParaRPr>
          </a:p>
          <a:p>
            <a:pPr marL="2421435" marR="3214305" algn="ctr">
              <a:lnSpc>
                <a:spcPct val="95825"/>
              </a:lnSpc>
              <a:spcBef>
                <a:spcPts val="1020"/>
              </a:spcBef>
            </a:pPr>
            <a:r>
              <a:rPr sz="2100" i="1" u="sng" spc="-10" dirty="0" smtClean="0">
                <a:latin typeface="Times New Roman"/>
                <a:cs typeface="Times New Roman"/>
              </a:rPr>
              <a:t>dq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91667" y="683780"/>
            <a:ext cx="631869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5"/>
              </a:lnSpc>
              <a:spcBef>
                <a:spcPts val="107"/>
              </a:spcBef>
            </a:pPr>
            <a:r>
              <a:rPr sz="2000" spc="0" dirty="0" smtClean="0">
                <a:latin typeface="Arial Narrow"/>
                <a:cs typeface="Arial Narrow"/>
              </a:rPr>
              <a:t>where</a:t>
            </a:r>
            <a:endParaRPr sz="2000">
              <a:latin typeface="Arial Narrow"/>
              <a:cs typeface="Arial Narrow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713119" y="2376465"/>
            <a:ext cx="481511" cy="2971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90"/>
              </a:lnSpc>
              <a:spcBef>
                <a:spcPts val="114"/>
              </a:spcBef>
            </a:pPr>
            <a:r>
              <a:rPr sz="2100" i="1" spc="0" dirty="0" smtClean="0">
                <a:latin typeface="Times New Roman"/>
                <a:cs typeface="Times New Roman"/>
              </a:rPr>
              <a:t>Q</a:t>
            </a:r>
            <a:r>
              <a:rPr sz="2100" i="1" spc="65" dirty="0" smtClean="0">
                <a:latin typeface="Times New Roman"/>
                <a:cs typeface="Times New Roman"/>
              </a:rPr>
              <a:t> </a:t>
            </a:r>
            <a:r>
              <a:rPr sz="2100" spc="0" dirty="0" smtClean="0">
                <a:latin typeface="Symbol"/>
                <a:cs typeface="Symbol"/>
              </a:rPr>
              <a:t></a:t>
            </a:r>
            <a:endParaRPr sz="2100">
              <a:latin typeface="Symbol"/>
              <a:cs typeface="Symbo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212207" y="2436761"/>
            <a:ext cx="512528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5"/>
              </a:lnSpc>
              <a:spcBef>
                <a:spcPts val="107"/>
              </a:spcBef>
            </a:pPr>
            <a:r>
              <a:rPr sz="2000" spc="0" dirty="0" smtClean="0">
                <a:latin typeface="Arial Narrow"/>
                <a:cs typeface="Arial Narrow"/>
              </a:rPr>
              <a:t>…</a:t>
            </a:r>
            <a:r>
              <a:rPr sz="2000" spc="-25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(i)</a:t>
            </a:r>
            <a:endParaRPr sz="2000">
              <a:latin typeface="Arial Narrow"/>
              <a:cs typeface="Arial Narrow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228851" y="2589703"/>
            <a:ext cx="317300" cy="2929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50"/>
              </a:lnSpc>
              <a:spcBef>
                <a:spcPts val="112"/>
              </a:spcBef>
            </a:pPr>
            <a:r>
              <a:rPr sz="2100" i="1" spc="-9" dirty="0" smtClean="0">
                <a:latin typeface="Times New Roman"/>
                <a:cs typeface="Times New Roman"/>
              </a:rPr>
              <a:t>dx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91667" y="3043319"/>
            <a:ext cx="6679769" cy="5876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2000" spc="0" dirty="0" smtClean="0">
                <a:latin typeface="Arial Narrow"/>
                <a:cs typeface="Arial Narrow"/>
              </a:rPr>
              <a:t>For</a:t>
            </a:r>
            <a:r>
              <a:rPr sz="2000" spc="-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on</a:t>
            </a:r>
            <a:r>
              <a:rPr sz="2000" spc="-9" dirty="0" smtClean="0">
                <a:latin typeface="Arial Narrow"/>
                <a:cs typeface="Arial Narrow"/>
              </a:rPr>
              <a:t>e</a:t>
            </a:r>
            <a:r>
              <a:rPr sz="2000" spc="4" dirty="0" smtClean="0">
                <a:latin typeface="Arial Narrow"/>
                <a:cs typeface="Arial Narrow"/>
              </a:rPr>
              <a:t>-</a:t>
            </a:r>
            <a:r>
              <a:rPr sz="2000" spc="0" dirty="0" smtClean="0">
                <a:latin typeface="Arial Narrow"/>
                <a:cs typeface="Arial Narrow"/>
              </a:rPr>
              <a:t>d</a:t>
            </a:r>
            <a:r>
              <a:rPr sz="2000" spc="-9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me</a:t>
            </a:r>
            <a:r>
              <a:rPr sz="2000" spc="-9" dirty="0" smtClean="0">
                <a:latin typeface="Arial Narrow"/>
                <a:cs typeface="Arial Narrow"/>
              </a:rPr>
              <a:t>n</a:t>
            </a:r>
            <a:r>
              <a:rPr sz="2000" spc="-4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i</a:t>
            </a:r>
            <a:r>
              <a:rPr sz="2000" spc="-9" dirty="0" smtClean="0">
                <a:latin typeface="Arial Narrow"/>
                <a:cs typeface="Arial Narrow"/>
              </a:rPr>
              <a:t>o</a:t>
            </a:r>
            <a:r>
              <a:rPr sz="2000" spc="0" dirty="0" smtClean="0">
                <a:latin typeface="Arial Narrow"/>
                <a:cs typeface="Arial Narrow"/>
              </a:rPr>
              <a:t>nal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h</a:t>
            </a:r>
            <a:r>
              <a:rPr sz="2000" spc="-9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at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-4" dirty="0" smtClean="0">
                <a:latin typeface="Arial Narrow"/>
                <a:cs typeface="Arial Narrow"/>
              </a:rPr>
              <a:t>c</a:t>
            </a:r>
            <a:r>
              <a:rPr sz="2000" spc="0" dirty="0" smtClean="0">
                <a:latin typeface="Arial Narrow"/>
                <a:cs typeface="Arial Narrow"/>
              </a:rPr>
              <a:t>on</a:t>
            </a:r>
            <a:r>
              <a:rPr sz="2000" spc="-9" dirty="0" smtClean="0">
                <a:latin typeface="Arial Narrow"/>
                <a:cs typeface="Arial Narrow"/>
              </a:rPr>
              <a:t>d</a:t>
            </a:r>
            <a:r>
              <a:rPr sz="2000" spc="0" dirty="0" smtClean="0">
                <a:latin typeface="Arial Narrow"/>
                <a:cs typeface="Arial Narrow"/>
              </a:rPr>
              <a:t>u</a:t>
            </a:r>
            <a:r>
              <a:rPr sz="2000" spc="-9" dirty="0" smtClean="0">
                <a:latin typeface="Arial Narrow"/>
                <a:cs typeface="Arial Narrow"/>
              </a:rPr>
              <a:t>c</a:t>
            </a:r>
            <a:r>
              <a:rPr sz="2000" spc="0" dirty="0" smtClean="0">
                <a:latin typeface="Arial Narrow"/>
                <a:cs typeface="Arial Narrow"/>
              </a:rPr>
              <a:t>t</a:t>
            </a:r>
            <a:r>
              <a:rPr sz="2000" spc="-4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on, the</a:t>
            </a:r>
            <a:r>
              <a:rPr sz="2000" spc="-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he</a:t>
            </a:r>
            <a:r>
              <a:rPr sz="2000" spc="-9" dirty="0" smtClean="0">
                <a:latin typeface="Arial Narrow"/>
                <a:cs typeface="Arial Narrow"/>
              </a:rPr>
              <a:t>a</a:t>
            </a:r>
            <a:r>
              <a:rPr sz="2000" spc="0" dirty="0" smtClean="0">
                <a:latin typeface="Arial Narrow"/>
                <a:cs typeface="Arial Narrow"/>
              </a:rPr>
              <a:t>t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f</a:t>
            </a:r>
            <a:r>
              <a:rPr sz="2000" spc="-4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ux </a:t>
            </a:r>
            <a:r>
              <a:rPr sz="2000" i="1" spc="0" dirty="0" smtClean="0">
                <a:latin typeface="Times New Roman"/>
                <a:cs typeface="Times New Roman"/>
              </a:rPr>
              <a:t>q</a:t>
            </a:r>
            <a:r>
              <a:rPr sz="2000" i="1" spc="-50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is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g</a:t>
            </a:r>
            <a:r>
              <a:rPr sz="2000" spc="-9" dirty="0" smtClean="0">
                <a:latin typeface="Arial Narrow"/>
                <a:cs typeface="Arial Narrow"/>
              </a:rPr>
              <a:t>o</a:t>
            </a:r>
            <a:r>
              <a:rPr sz="2000" spc="-4" dirty="0" smtClean="0">
                <a:latin typeface="Arial Narrow"/>
                <a:cs typeface="Arial Narrow"/>
              </a:rPr>
              <a:t>v</a:t>
            </a:r>
            <a:r>
              <a:rPr sz="2000" spc="0" dirty="0" smtClean="0">
                <a:latin typeface="Arial Narrow"/>
                <a:cs typeface="Arial Narrow"/>
              </a:rPr>
              <a:t>erned by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</a:t>
            </a:r>
            <a:endParaRPr sz="2000">
              <a:latin typeface="Arial Narrow"/>
              <a:cs typeface="Arial Narrow"/>
            </a:endParaRPr>
          </a:p>
          <a:p>
            <a:pPr marL="12700" marR="38628">
              <a:lnSpc>
                <a:spcPct val="95825"/>
              </a:lnSpc>
            </a:pPr>
            <a:r>
              <a:rPr sz="2000" i="1" spc="0" dirty="0" smtClean="0">
                <a:latin typeface="Times New Roman"/>
                <a:cs typeface="Times New Roman"/>
              </a:rPr>
              <a:t>Fo</a:t>
            </a:r>
            <a:r>
              <a:rPr sz="2000" i="1" spc="9" dirty="0" smtClean="0">
                <a:latin typeface="Times New Roman"/>
                <a:cs typeface="Times New Roman"/>
              </a:rPr>
              <a:t>u</a:t>
            </a:r>
            <a:r>
              <a:rPr sz="2000" i="1" spc="0" dirty="0" smtClean="0">
                <a:latin typeface="Times New Roman"/>
                <a:cs typeface="Times New Roman"/>
              </a:rPr>
              <a:t>ri</a:t>
            </a:r>
            <a:r>
              <a:rPr sz="2000" i="1" spc="-4" dirty="0" smtClean="0">
                <a:latin typeface="Times New Roman"/>
                <a:cs typeface="Times New Roman"/>
              </a:rPr>
              <a:t>e</a:t>
            </a:r>
            <a:r>
              <a:rPr sz="2000" i="1" spc="69" dirty="0" smtClean="0">
                <a:latin typeface="Times New Roman"/>
                <a:cs typeface="Times New Roman"/>
              </a:rPr>
              <a:t>r</a:t>
            </a:r>
            <a:r>
              <a:rPr sz="2000" i="1" spc="-244" dirty="0" smtClean="0">
                <a:latin typeface="Times New Roman"/>
                <a:cs typeface="Times New Roman"/>
              </a:rPr>
              <a:t>’</a:t>
            </a:r>
            <a:r>
              <a:rPr sz="2000" i="1" spc="0" dirty="0" smtClean="0">
                <a:latin typeface="Times New Roman"/>
                <a:cs typeface="Times New Roman"/>
              </a:rPr>
              <a:t>s</a:t>
            </a:r>
            <a:r>
              <a:rPr sz="2000" i="1" spc="-54" dirty="0" smtClean="0">
                <a:latin typeface="Times New Roman"/>
                <a:cs typeface="Times New Roman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law</a:t>
            </a:r>
            <a:r>
              <a:rPr sz="2000" spc="0" dirty="0" smtClean="0">
                <a:latin typeface="Arial Narrow"/>
                <a:cs typeface="Arial Narrow"/>
              </a:rPr>
              <a:t>,</a:t>
            </a:r>
            <a:r>
              <a:rPr sz="2000" spc="-2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whi</a:t>
            </a:r>
            <a:r>
              <a:rPr sz="2000" spc="-9" dirty="0" smtClean="0">
                <a:latin typeface="Arial Narrow"/>
                <a:cs typeface="Arial Narrow"/>
              </a:rPr>
              <a:t>c</a:t>
            </a:r>
            <a:r>
              <a:rPr sz="2000" spc="0" dirty="0" smtClean="0">
                <a:latin typeface="Arial Narrow"/>
                <a:cs typeface="Arial Narrow"/>
              </a:rPr>
              <a:t>h</a:t>
            </a:r>
            <a:r>
              <a:rPr sz="2000" spc="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s</a:t>
            </a:r>
            <a:r>
              <a:rPr sz="2000" spc="-4" dirty="0" smtClean="0">
                <a:latin typeface="Arial Narrow"/>
                <a:cs typeface="Arial Narrow"/>
              </a:rPr>
              <a:t>t</a:t>
            </a:r>
            <a:r>
              <a:rPr sz="2000" spc="0" dirty="0" smtClean="0">
                <a:latin typeface="Arial Narrow"/>
                <a:cs typeface="Arial Narrow"/>
              </a:rPr>
              <a:t>ates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tha</a:t>
            </a:r>
            <a:r>
              <a:rPr sz="2000" spc="-4" dirty="0" smtClean="0">
                <a:latin typeface="Arial Narrow"/>
                <a:cs typeface="Arial Narrow"/>
              </a:rPr>
              <a:t>t</a:t>
            </a:r>
            <a:r>
              <a:rPr sz="2000" spc="0" dirty="0" smtClean="0">
                <a:latin typeface="Arial Narrow"/>
                <a:cs typeface="Arial Narrow"/>
              </a:rPr>
              <a:t>,</a:t>
            </a:r>
            <a:endParaRPr sz="2000">
              <a:latin typeface="Arial Narrow"/>
              <a:cs typeface="Arial Narro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676477" y="3774659"/>
            <a:ext cx="342379" cy="6581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2050" i="1" u="sng" spc="-14" dirty="0" smtClean="0">
                <a:latin typeface="Times New Roman"/>
                <a:cs typeface="Times New Roman"/>
              </a:rPr>
              <a:t>dT</a:t>
            </a:r>
            <a:endParaRPr sz="2050">
              <a:latin typeface="Times New Roman"/>
              <a:cs typeface="Times New Roman"/>
            </a:endParaRPr>
          </a:p>
          <a:p>
            <a:pPr marL="41592" marR="947">
              <a:lnSpc>
                <a:spcPct val="95825"/>
              </a:lnSpc>
              <a:spcBef>
                <a:spcPts val="451"/>
              </a:spcBef>
            </a:pPr>
            <a:r>
              <a:rPr sz="2050" i="1" spc="-14" dirty="0" smtClean="0">
                <a:latin typeface="Times New Roman"/>
                <a:cs typeface="Times New Roman"/>
              </a:rPr>
              <a:t>dx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706412" y="3789632"/>
            <a:ext cx="1001508" cy="438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0"/>
              </a:lnSpc>
              <a:spcBef>
                <a:spcPts val="170"/>
              </a:spcBef>
            </a:pPr>
            <a:r>
              <a:rPr sz="3075" i="1" spc="0" baseline="-7070" dirty="0" smtClean="0">
                <a:latin typeface="Times New Roman"/>
                <a:cs typeface="Times New Roman"/>
              </a:rPr>
              <a:t>q</a:t>
            </a:r>
            <a:r>
              <a:rPr sz="3075" i="1" spc="10" baseline="-7070" dirty="0" smtClean="0">
                <a:latin typeface="Times New Roman"/>
                <a:cs typeface="Times New Roman"/>
              </a:rPr>
              <a:t> </a:t>
            </a:r>
            <a:r>
              <a:rPr sz="3075" spc="0" baseline="-6636" dirty="0" smtClean="0">
                <a:latin typeface="Symbol"/>
                <a:cs typeface="Symbol"/>
              </a:rPr>
              <a:t></a:t>
            </a:r>
            <a:r>
              <a:rPr sz="3075" spc="-32" baseline="-7070" dirty="0" smtClean="0">
                <a:latin typeface="Times New Roman"/>
                <a:cs typeface="Times New Roman"/>
              </a:rPr>
              <a:t> </a:t>
            </a:r>
            <a:r>
              <a:rPr sz="3075" spc="39" baseline="-6636" dirty="0" smtClean="0">
                <a:latin typeface="Symbol"/>
                <a:cs typeface="Symbol"/>
              </a:rPr>
              <a:t></a:t>
            </a:r>
            <a:r>
              <a:rPr sz="3075" i="1" spc="0" baseline="-7070" dirty="0" smtClean="0">
                <a:latin typeface="Times New Roman"/>
                <a:cs typeface="Times New Roman"/>
              </a:rPr>
              <a:t>k</a:t>
            </a:r>
            <a:r>
              <a:rPr sz="3075" i="1" spc="-84" baseline="-7070" dirty="0" smtClean="0">
                <a:latin typeface="Times New Roman"/>
                <a:cs typeface="Times New Roman"/>
              </a:rPr>
              <a:t> </a:t>
            </a:r>
            <a:r>
              <a:rPr sz="3075" spc="0" baseline="-6636" dirty="0" smtClean="0">
                <a:latin typeface="Symbol"/>
                <a:cs typeface="Symbol"/>
              </a:rPr>
              <a:t></a:t>
            </a:r>
            <a:r>
              <a:rPr sz="3075" spc="-319" baseline="-7070" dirty="0" smtClean="0">
                <a:latin typeface="Times New Roman"/>
                <a:cs typeface="Times New Roman"/>
              </a:rPr>
              <a:t> </a:t>
            </a:r>
            <a:r>
              <a:rPr sz="3075" spc="0" baseline="23890" dirty="0" smtClean="0">
                <a:latin typeface="Symbol"/>
                <a:cs typeface="Symbol"/>
              </a:rPr>
              <a:t></a:t>
            </a:r>
            <a:endParaRPr sz="205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35991" y="3789632"/>
            <a:ext cx="167020" cy="505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30"/>
              </a:lnSpc>
              <a:spcBef>
                <a:spcPts val="101"/>
              </a:spcBef>
            </a:pPr>
            <a:r>
              <a:rPr sz="3075" spc="0" baseline="-3981" dirty="0" smtClean="0">
                <a:latin typeface="Symbol"/>
                <a:cs typeface="Symbol"/>
              </a:rPr>
              <a:t></a:t>
            </a:r>
            <a:endParaRPr sz="2050">
              <a:latin typeface="Symbol"/>
              <a:cs typeface="Symbol"/>
            </a:endParaRPr>
          </a:p>
          <a:p>
            <a:pPr marL="12700">
              <a:lnSpc>
                <a:spcPts val="1930"/>
              </a:lnSpc>
            </a:pPr>
            <a:r>
              <a:rPr sz="3075" spc="0" baseline="1327" dirty="0" smtClean="0">
                <a:latin typeface="Symbol"/>
                <a:cs typeface="Symbol"/>
              </a:rPr>
              <a:t></a:t>
            </a:r>
            <a:endParaRPr sz="205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212207" y="3938790"/>
            <a:ext cx="558848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5"/>
              </a:lnSpc>
              <a:spcBef>
                <a:spcPts val="107"/>
              </a:spcBef>
            </a:pPr>
            <a:r>
              <a:rPr sz="2000" spc="0" dirty="0" smtClean="0">
                <a:latin typeface="Arial Narrow"/>
                <a:cs typeface="Arial Narrow"/>
              </a:rPr>
              <a:t>…</a:t>
            </a:r>
            <a:r>
              <a:rPr sz="2000" spc="-25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(ii)</a:t>
            </a:r>
            <a:endParaRPr sz="2000">
              <a:latin typeface="Arial Narrow"/>
              <a:cs typeface="Arial Narro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18292" y="4008118"/>
            <a:ext cx="167020" cy="2874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45"/>
              </a:lnSpc>
              <a:spcBef>
                <a:spcPts val="112"/>
              </a:spcBef>
            </a:pPr>
            <a:r>
              <a:rPr sz="2050" spc="0" dirty="0" smtClean="0">
                <a:latin typeface="Symbol"/>
                <a:cs typeface="Symbol"/>
              </a:rPr>
              <a:t></a:t>
            </a:r>
            <a:endParaRPr sz="2050">
              <a:latin typeface="Symbol"/>
              <a:cs typeface="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18292" y="4172759"/>
            <a:ext cx="167020" cy="2874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45"/>
              </a:lnSpc>
              <a:spcBef>
                <a:spcPts val="112"/>
              </a:spcBef>
            </a:pPr>
            <a:r>
              <a:rPr sz="2050" spc="0" dirty="0" smtClean="0">
                <a:latin typeface="Symbol"/>
                <a:cs typeface="Symbol"/>
              </a:rPr>
              <a:t></a:t>
            </a:r>
            <a:endParaRPr sz="2050">
              <a:latin typeface="Symbol"/>
              <a:cs typeface="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35991" y="4172759"/>
            <a:ext cx="167020" cy="2874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45"/>
              </a:lnSpc>
              <a:spcBef>
                <a:spcPts val="112"/>
              </a:spcBef>
            </a:pPr>
            <a:r>
              <a:rPr sz="2050" spc="0" dirty="0" smtClean="0">
                <a:latin typeface="Symbol"/>
                <a:cs typeface="Symbol"/>
              </a:rPr>
              <a:t></a:t>
            </a:r>
            <a:endParaRPr sz="2050">
              <a:latin typeface="Symbol"/>
              <a:cs typeface="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91667" y="4647196"/>
            <a:ext cx="631869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5"/>
              </a:lnSpc>
              <a:spcBef>
                <a:spcPts val="107"/>
              </a:spcBef>
            </a:pPr>
            <a:r>
              <a:rPr sz="2000" spc="0" dirty="0" smtClean="0">
                <a:latin typeface="Arial Narrow"/>
                <a:cs typeface="Arial Narrow"/>
              </a:rPr>
              <a:t>where</a:t>
            </a:r>
            <a:endParaRPr sz="2000">
              <a:latin typeface="Arial Narrow"/>
              <a:cs typeface="Arial Narro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34972" y="4645672"/>
            <a:ext cx="4792206" cy="5874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8582">
              <a:lnSpc>
                <a:spcPts val="2165"/>
              </a:lnSpc>
              <a:spcBef>
                <a:spcPts val="108"/>
              </a:spcBef>
            </a:pPr>
            <a:r>
              <a:rPr sz="2000" i="1" spc="0" dirty="0" smtClean="0">
                <a:latin typeface="Times New Roman"/>
                <a:cs typeface="Times New Roman"/>
              </a:rPr>
              <a:t>k</a:t>
            </a:r>
            <a:r>
              <a:rPr sz="2000" i="1" spc="-6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= thermal</a:t>
            </a:r>
            <a:r>
              <a:rPr sz="2000" spc="-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c</a:t>
            </a:r>
            <a:r>
              <a:rPr sz="2000" spc="-9" dirty="0" smtClean="0">
                <a:latin typeface="Arial Narrow"/>
                <a:cs typeface="Arial Narrow"/>
              </a:rPr>
              <a:t>o</a:t>
            </a:r>
            <a:r>
              <a:rPr sz="2000" spc="0" dirty="0" smtClean="0">
                <a:latin typeface="Arial Narrow"/>
                <a:cs typeface="Arial Narrow"/>
              </a:rPr>
              <a:t>ndu</a:t>
            </a:r>
            <a:r>
              <a:rPr sz="2000" spc="-14" dirty="0" smtClean="0">
                <a:latin typeface="Arial Narrow"/>
                <a:cs typeface="Arial Narrow"/>
              </a:rPr>
              <a:t>c</a:t>
            </a:r>
            <a:r>
              <a:rPr sz="2000" spc="0" dirty="0" smtClean="0">
                <a:latin typeface="Arial Narrow"/>
                <a:cs typeface="Arial Narrow"/>
              </a:rPr>
              <a:t>ti</a:t>
            </a:r>
            <a:r>
              <a:rPr sz="2000" spc="-14" dirty="0" smtClean="0">
                <a:latin typeface="Arial Narrow"/>
                <a:cs typeface="Arial Narrow"/>
              </a:rPr>
              <a:t>v</a:t>
            </a:r>
            <a:r>
              <a:rPr sz="2000" spc="0" dirty="0" smtClean="0">
                <a:latin typeface="Arial Narrow"/>
                <a:cs typeface="Arial Narrow"/>
              </a:rPr>
              <a:t>ity</a:t>
            </a:r>
            <a:r>
              <a:rPr sz="2000" spc="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of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materi</a:t>
            </a:r>
            <a:r>
              <a:rPr sz="2000" spc="-4" dirty="0" smtClean="0">
                <a:latin typeface="Arial Narrow"/>
                <a:cs typeface="Arial Narrow"/>
              </a:rPr>
              <a:t>a</a:t>
            </a:r>
            <a:r>
              <a:rPr sz="2000" spc="0" dirty="0" smtClean="0">
                <a:latin typeface="Arial Narrow"/>
                <a:cs typeface="Arial Narrow"/>
              </a:rPr>
              <a:t>l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(W/m.K)</a:t>
            </a:r>
            <a:endParaRPr sz="2000">
              <a:latin typeface="Arial Narrow"/>
              <a:cs typeface="Arial Narrow"/>
            </a:endParaRPr>
          </a:p>
          <a:p>
            <a:pPr marL="12700">
              <a:lnSpc>
                <a:spcPct val="95825"/>
              </a:lnSpc>
            </a:pPr>
            <a:r>
              <a:rPr sz="2000" spc="4" dirty="0" smtClean="0">
                <a:latin typeface="Times New Roman"/>
                <a:cs typeface="Times New Roman"/>
              </a:rPr>
              <a:t>(</a:t>
            </a:r>
            <a:r>
              <a:rPr sz="2000" i="1" spc="0" dirty="0" smtClean="0">
                <a:latin typeface="Times New Roman"/>
                <a:cs typeface="Times New Roman"/>
              </a:rPr>
              <a:t>d</a:t>
            </a:r>
            <a:r>
              <a:rPr sz="2000" i="1" spc="4" dirty="0" smtClean="0">
                <a:latin typeface="Times New Roman"/>
                <a:cs typeface="Times New Roman"/>
              </a:rPr>
              <a:t>T</a:t>
            </a:r>
            <a:r>
              <a:rPr sz="2000" i="1" spc="0" dirty="0" smtClean="0">
                <a:latin typeface="Times New Roman"/>
                <a:cs typeface="Times New Roman"/>
              </a:rPr>
              <a:t>/dx</a:t>
            </a:r>
            <a:r>
              <a:rPr sz="2000" spc="0" dirty="0" smtClean="0">
                <a:latin typeface="Times New Roman"/>
                <a:cs typeface="Times New Roman"/>
              </a:rPr>
              <a:t>)</a:t>
            </a:r>
            <a:r>
              <a:rPr sz="2000" spc="-100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= tem</a:t>
            </a:r>
            <a:r>
              <a:rPr sz="2000" spc="-4" dirty="0" smtClean="0">
                <a:latin typeface="Arial Narrow"/>
                <a:cs typeface="Arial Narrow"/>
              </a:rPr>
              <a:t>p</a:t>
            </a:r>
            <a:r>
              <a:rPr sz="2000" spc="0" dirty="0" smtClean="0">
                <a:latin typeface="Arial Narrow"/>
                <a:cs typeface="Arial Narrow"/>
              </a:rPr>
              <a:t>erature</a:t>
            </a:r>
            <a:r>
              <a:rPr sz="2000" spc="-2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gradi</a:t>
            </a:r>
            <a:r>
              <a:rPr sz="2000" spc="-9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nt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in </a:t>
            </a:r>
            <a:r>
              <a:rPr sz="2000" i="1" spc="0" dirty="0" smtClean="0">
                <a:latin typeface="Times New Roman"/>
                <a:cs typeface="Times New Roman"/>
              </a:rPr>
              <a:t>x</a:t>
            </a:r>
            <a:r>
              <a:rPr sz="2000" spc="4" dirty="0" smtClean="0">
                <a:latin typeface="Arial Narrow"/>
                <a:cs typeface="Arial Narrow"/>
              </a:rPr>
              <a:t>-</a:t>
            </a:r>
            <a:r>
              <a:rPr sz="2000" spc="0" dirty="0" smtClean="0">
                <a:latin typeface="Arial Narrow"/>
                <a:cs typeface="Arial Narrow"/>
              </a:rPr>
              <a:t>d</a:t>
            </a:r>
            <a:r>
              <a:rPr sz="2000" spc="-4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rect</a:t>
            </a:r>
            <a:r>
              <a:rPr sz="2000" spc="-9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on (K/m)</a:t>
            </a:r>
            <a:endParaRPr sz="2000">
              <a:latin typeface="Arial Narrow"/>
              <a:cs typeface="Arial Narrow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1667" y="5485402"/>
            <a:ext cx="7316542" cy="5849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60"/>
              </a:lnSpc>
              <a:spcBef>
                <a:spcPts val="108"/>
              </a:spcBef>
            </a:pPr>
            <a:r>
              <a:rPr sz="2000" u="heavy" spc="0" dirty="0" smtClean="0">
                <a:solidFill>
                  <a:srgbClr val="C00000"/>
                </a:solidFill>
                <a:latin typeface="Arial Narrow"/>
                <a:cs typeface="Arial Narrow"/>
              </a:rPr>
              <a:t>Not</a:t>
            </a:r>
            <a:r>
              <a:rPr sz="2000" u="heavy" spc="-4" dirty="0" smtClean="0">
                <a:solidFill>
                  <a:srgbClr val="C00000"/>
                </a:solidFill>
                <a:latin typeface="Arial Narrow"/>
                <a:cs typeface="Arial Narrow"/>
              </a:rPr>
              <a:t>e</a:t>
            </a:r>
            <a:r>
              <a:rPr sz="2000" spc="0" dirty="0" smtClean="0">
                <a:solidFill>
                  <a:srgbClr val="C00000"/>
                </a:solidFill>
                <a:latin typeface="Arial Narrow"/>
                <a:cs typeface="Arial Narrow"/>
              </a:rPr>
              <a:t>:</a:t>
            </a:r>
            <a:r>
              <a:rPr sz="2000" spc="-59" dirty="0" smtClean="0">
                <a:solidFill>
                  <a:srgbClr val="C00000"/>
                </a:solidFill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b="1" i="1" spc="-4" dirty="0" smtClean="0">
                <a:latin typeface="Arial Narrow"/>
                <a:cs typeface="Arial Narrow"/>
              </a:rPr>
              <a:t>–v</a:t>
            </a:r>
            <a:r>
              <a:rPr sz="2000" b="1" i="1" spc="0" dirty="0" smtClean="0">
                <a:latin typeface="Arial Narrow"/>
                <a:cs typeface="Arial Narrow"/>
              </a:rPr>
              <a:t>e </a:t>
            </a:r>
            <a:r>
              <a:rPr sz="2000" spc="-4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i</a:t>
            </a:r>
            <a:r>
              <a:rPr sz="2000" spc="-9" dirty="0" smtClean="0">
                <a:latin typeface="Arial Narrow"/>
                <a:cs typeface="Arial Narrow"/>
              </a:rPr>
              <a:t>g</a:t>
            </a:r>
            <a:r>
              <a:rPr sz="2000" spc="0" dirty="0" smtClean="0">
                <a:latin typeface="Arial Narrow"/>
                <a:cs typeface="Arial Narrow"/>
              </a:rPr>
              <a:t>n </a:t>
            </a:r>
            <a:r>
              <a:rPr sz="2000" spc="-9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s due</a:t>
            </a:r>
            <a:r>
              <a:rPr sz="2000" spc="-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to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</a:t>
            </a:r>
            <a:r>
              <a:rPr sz="2000" spc="-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fa</a:t>
            </a:r>
            <a:r>
              <a:rPr sz="2000" spc="-9" dirty="0" smtClean="0">
                <a:latin typeface="Arial Narrow"/>
                <a:cs typeface="Arial Narrow"/>
              </a:rPr>
              <a:t>c</a:t>
            </a:r>
            <a:r>
              <a:rPr sz="2000" spc="0" dirty="0" smtClean="0">
                <a:latin typeface="Arial Narrow"/>
                <a:cs typeface="Arial Narrow"/>
              </a:rPr>
              <a:t>t t</a:t>
            </a:r>
            <a:r>
              <a:rPr sz="2000" spc="-9" dirty="0" smtClean="0">
                <a:latin typeface="Arial Narrow"/>
                <a:cs typeface="Arial Narrow"/>
              </a:rPr>
              <a:t>h</a:t>
            </a:r>
            <a:r>
              <a:rPr sz="2000" spc="0" dirty="0" smtClean="0">
                <a:latin typeface="Arial Narrow"/>
                <a:cs typeface="Arial Narrow"/>
              </a:rPr>
              <a:t>at</a:t>
            </a:r>
            <a:r>
              <a:rPr sz="2000" spc="-2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he</a:t>
            </a:r>
            <a:r>
              <a:rPr sz="2000" spc="-9" dirty="0" smtClean="0">
                <a:latin typeface="Arial Narrow"/>
                <a:cs typeface="Arial Narrow"/>
              </a:rPr>
              <a:t>a</a:t>
            </a:r>
            <a:r>
              <a:rPr sz="2000" spc="0" dirty="0" smtClean="0">
                <a:latin typeface="Arial Narrow"/>
                <a:cs typeface="Arial Narrow"/>
              </a:rPr>
              <a:t>t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f</a:t>
            </a:r>
            <a:r>
              <a:rPr sz="2000" spc="-4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ows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from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a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h</a:t>
            </a:r>
            <a:r>
              <a:rPr sz="2000" spc="-9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gh</a:t>
            </a:r>
            <a:r>
              <a:rPr sz="2000" spc="4" dirty="0" smtClean="0">
                <a:latin typeface="Arial Narrow"/>
                <a:cs typeface="Arial Narrow"/>
              </a:rPr>
              <a:t>-</a:t>
            </a:r>
            <a:r>
              <a:rPr sz="2000" spc="0" dirty="0" smtClean="0">
                <a:latin typeface="Arial Narrow"/>
                <a:cs typeface="Arial Narrow"/>
              </a:rPr>
              <a:t>te</a:t>
            </a:r>
            <a:r>
              <a:rPr sz="2000" spc="-4" dirty="0" smtClean="0">
                <a:latin typeface="Arial Narrow"/>
                <a:cs typeface="Arial Narrow"/>
              </a:rPr>
              <a:t>m</a:t>
            </a:r>
            <a:r>
              <a:rPr sz="2000" spc="0" dirty="0" smtClean="0">
                <a:latin typeface="Arial Narrow"/>
                <a:cs typeface="Arial Narrow"/>
              </a:rPr>
              <a:t>perat</a:t>
            </a:r>
            <a:r>
              <a:rPr sz="2000" spc="-9" dirty="0" smtClean="0">
                <a:latin typeface="Arial Narrow"/>
                <a:cs typeface="Arial Narrow"/>
              </a:rPr>
              <a:t>u</a:t>
            </a:r>
            <a:r>
              <a:rPr sz="2000" spc="0" dirty="0" smtClean="0">
                <a:latin typeface="Arial Narrow"/>
                <a:cs typeface="Arial Narrow"/>
              </a:rPr>
              <a:t>re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to</a:t>
            </a:r>
            <a:endParaRPr sz="2000">
              <a:latin typeface="Arial Narrow"/>
              <a:cs typeface="Arial Narrow"/>
            </a:endParaRPr>
          </a:p>
          <a:p>
            <a:pPr marL="12700" marR="38221">
              <a:lnSpc>
                <a:spcPct val="95621"/>
              </a:lnSpc>
            </a:pPr>
            <a:r>
              <a:rPr sz="2000" spc="0" dirty="0" smtClean="0">
                <a:latin typeface="Arial Narrow"/>
                <a:cs typeface="Arial Narrow"/>
              </a:rPr>
              <a:t>l</a:t>
            </a:r>
            <a:r>
              <a:rPr sz="2000" spc="-4" dirty="0" smtClean="0">
                <a:latin typeface="Arial Narrow"/>
                <a:cs typeface="Arial Narrow"/>
              </a:rPr>
              <a:t>o</a:t>
            </a:r>
            <a:r>
              <a:rPr sz="2000" spc="0" dirty="0" smtClean="0">
                <a:latin typeface="Arial Narrow"/>
                <a:cs typeface="Arial Narrow"/>
              </a:rPr>
              <a:t>w-</a:t>
            </a:r>
            <a:r>
              <a:rPr sz="2000" spc="-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temp</a:t>
            </a:r>
            <a:r>
              <a:rPr sz="2000" spc="-9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rature</a:t>
            </a:r>
            <a:r>
              <a:rPr sz="2000" spc="-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regio</a:t>
            </a:r>
            <a:r>
              <a:rPr sz="2000" spc="-9" dirty="0" smtClean="0">
                <a:latin typeface="Arial Narrow"/>
                <a:cs typeface="Arial Narrow"/>
              </a:rPr>
              <a:t>n</a:t>
            </a:r>
            <a:r>
              <a:rPr sz="2000" spc="0" dirty="0" smtClean="0">
                <a:latin typeface="Arial Narrow"/>
                <a:cs typeface="Arial Narrow"/>
              </a:rPr>
              <a:t>.</a:t>
            </a:r>
            <a:endParaRPr sz="200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22"/>
          <p:cNvSpPr txBox="1"/>
          <p:nvPr/>
        </p:nvSpPr>
        <p:spPr>
          <a:xfrm>
            <a:off x="698093" y="842657"/>
            <a:ext cx="4082781" cy="2826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65"/>
              </a:lnSpc>
              <a:spcBef>
                <a:spcPts val="108"/>
              </a:spcBef>
            </a:pPr>
            <a:r>
              <a:rPr sz="2000" spc="0" dirty="0" smtClean="0">
                <a:latin typeface="Arial Narrow"/>
                <a:cs typeface="Arial Narrow"/>
              </a:rPr>
              <a:t>2.</a:t>
            </a:r>
            <a:r>
              <a:rPr sz="2000" spc="-10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A</a:t>
            </a:r>
            <a:r>
              <a:rPr sz="2000" spc="-9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s</a:t>
            </a:r>
            <a:r>
              <a:rPr sz="2000" spc="-9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mb</a:t>
            </a:r>
            <a:r>
              <a:rPr sz="2000" spc="-9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e</a:t>
            </a:r>
            <a:r>
              <a:rPr sz="2000" spc="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gl</a:t>
            </a:r>
            <a:r>
              <a:rPr sz="2000" i="1" spc="4" dirty="0" smtClean="0">
                <a:latin typeface="Times New Roman"/>
                <a:cs typeface="Times New Roman"/>
              </a:rPr>
              <a:t>o</a:t>
            </a:r>
            <a:r>
              <a:rPr sz="2000" i="1" spc="0" dirty="0" smtClean="0">
                <a:latin typeface="Times New Roman"/>
                <a:cs typeface="Times New Roman"/>
              </a:rPr>
              <a:t>b</a:t>
            </a:r>
            <a:r>
              <a:rPr sz="2000" i="1" spc="9" dirty="0" smtClean="0">
                <a:latin typeface="Times New Roman"/>
                <a:cs typeface="Times New Roman"/>
              </a:rPr>
              <a:t>a</a:t>
            </a:r>
            <a:r>
              <a:rPr sz="2000" i="1" spc="0" dirty="0" smtClean="0">
                <a:latin typeface="Times New Roman"/>
                <a:cs typeface="Times New Roman"/>
              </a:rPr>
              <a:t>l</a:t>
            </a:r>
            <a:r>
              <a:rPr sz="2000" i="1" spc="-2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c</a:t>
            </a:r>
            <a:r>
              <a:rPr sz="2000" spc="-9" dirty="0" smtClean="0">
                <a:latin typeface="Arial Narrow"/>
                <a:cs typeface="Arial Narrow"/>
              </a:rPr>
              <a:t>o</a:t>
            </a:r>
            <a:r>
              <a:rPr sz="2000" spc="0" dirty="0" smtClean="0">
                <a:latin typeface="Arial Narrow"/>
                <a:cs typeface="Arial Narrow"/>
              </a:rPr>
              <a:t>ndu</a:t>
            </a:r>
            <a:r>
              <a:rPr sz="2000" spc="-14" dirty="0" smtClean="0">
                <a:latin typeface="Arial Narrow"/>
                <a:cs typeface="Arial Narrow"/>
              </a:rPr>
              <a:t>c</a:t>
            </a:r>
            <a:r>
              <a:rPr sz="2000" spc="0" dirty="0" smtClean="0">
                <a:latin typeface="Arial Narrow"/>
                <a:cs typeface="Arial Narrow"/>
              </a:rPr>
              <a:t>ti</a:t>
            </a:r>
            <a:r>
              <a:rPr sz="2000" spc="-14" dirty="0" smtClean="0">
                <a:latin typeface="Arial Narrow"/>
                <a:cs typeface="Arial Narrow"/>
              </a:rPr>
              <a:t>v</a:t>
            </a:r>
            <a:r>
              <a:rPr sz="2000" spc="0" dirty="0" smtClean="0">
                <a:latin typeface="Arial Narrow"/>
                <a:cs typeface="Arial Narrow"/>
              </a:rPr>
              <a:t>ity</a:t>
            </a:r>
            <a:r>
              <a:rPr sz="2000" spc="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matri</a:t>
            </a:r>
            <a:r>
              <a:rPr sz="2000" spc="-9" dirty="0" smtClean="0">
                <a:latin typeface="Arial Narrow"/>
                <a:cs typeface="Arial Narrow"/>
              </a:rPr>
              <a:t>x</a:t>
            </a:r>
            <a:r>
              <a:rPr sz="2000" spc="0" dirty="0" smtClean="0">
                <a:latin typeface="Arial Narrow"/>
                <a:cs typeface="Arial Narrow"/>
              </a:rPr>
              <a:t>,</a:t>
            </a:r>
            <a:endParaRPr sz="2000">
              <a:latin typeface="Arial Narrow"/>
              <a:cs typeface="Arial Narrow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434767" y="1464746"/>
            <a:ext cx="486124" cy="6692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9550" marR="135743" algn="ctr">
              <a:lnSpc>
                <a:spcPts val="2145"/>
              </a:lnSpc>
              <a:spcBef>
                <a:spcPts val="107"/>
              </a:spcBef>
            </a:pPr>
            <a:r>
              <a:rPr sz="2000" spc="0" dirty="0" smtClean="0">
                <a:solidFill>
                  <a:srgbClr val="CC0000"/>
                </a:solidFill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  <a:p>
            <a:pPr algn="ctr">
              <a:lnSpc>
                <a:spcPct val="95825"/>
              </a:lnSpc>
              <a:spcBef>
                <a:spcPts val="710"/>
              </a:spcBef>
            </a:pPr>
            <a:r>
              <a:rPr sz="1950" spc="-9" dirty="0" smtClean="0">
                <a:latin typeface="Times New Roman"/>
                <a:cs typeface="Times New Roman"/>
              </a:rPr>
              <a:t>12</a:t>
            </a:r>
            <a:r>
              <a:rPr sz="1950" spc="0" dirty="0" smtClean="0">
                <a:latin typeface="Times New Roman"/>
                <a:cs typeface="Times New Roman"/>
              </a:rPr>
              <a:t>.8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189621" y="1464746"/>
            <a:ext cx="624168" cy="21819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29811" marR="203526" algn="ctr">
              <a:lnSpc>
                <a:spcPts val="2145"/>
              </a:lnSpc>
              <a:spcBef>
                <a:spcPts val="107"/>
              </a:spcBef>
            </a:pPr>
            <a:r>
              <a:rPr sz="2000" spc="0" dirty="0" smtClean="0">
                <a:solidFill>
                  <a:srgbClr val="CC0000"/>
                </a:solidFill>
                <a:latin typeface="Times New Roman"/>
                <a:cs typeface="Times New Roman"/>
              </a:rPr>
              <a:t>2</a:t>
            </a:r>
            <a:endParaRPr sz="2000">
              <a:latin typeface="Times New Roman"/>
              <a:cs typeface="Times New Roman"/>
            </a:endParaRPr>
          </a:p>
          <a:p>
            <a:pPr algn="ctr">
              <a:lnSpc>
                <a:spcPct val="102091"/>
              </a:lnSpc>
              <a:spcBef>
                <a:spcPts val="570"/>
              </a:spcBef>
            </a:pPr>
            <a:r>
              <a:rPr sz="1950" spc="-9" dirty="0" smtClean="0">
                <a:latin typeface="Symbol"/>
                <a:cs typeface="Symbol"/>
              </a:rPr>
              <a:t></a:t>
            </a:r>
            <a:r>
              <a:rPr sz="1950" spc="-9" dirty="0" smtClean="0">
                <a:latin typeface="Times New Roman"/>
                <a:cs typeface="Times New Roman"/>
              </a:rPr>
              <a:t>12</a:t>
            </a:r>
            <a:r>
              <a:rPr sz="1950" spc="0" dirty="0" smtClean="0">
                <a:latin typeface="Times New Roman"/>
                <a:cs typeface="Times New Roman"/>
              </a:rPr>
              <a:t>.8</a:t>
            </a:r>
            <a:endParaRPr sz="1950">
              <a:latin typeface="Times New Roman"/>
              <a:cs typeface="Times New Roman"/>
            </a:endParaRPr>
          </a:p>
          <a:p>
            <a:pPr marL="48183" marR="70995" algn="ctr">
              <a:lnSpc>
                <a:spcPct val="95825"/>
              </a:lnSpc>
              <a:spcBef>
                <a:spcPts val="726"/>
              </a:spcBef>
            </a:pPr>
            <a:r>
              <a:rPr sz="1950" spc="-9" dirty="0" smtClean="0">
                <a:latin typeface="Times New Roman"/>
                <a:cs typeface="Times New Roman"/>
              </a:rPr>
              <a:t>25</a:t>
            </a:r>
            <a:r>
              <a:rPr sz="1950" spc="0" dirty="0" smtClean="0">
                <a:latin typeface="Times New Roman"/>
                <a:cs typeface="Times New Roman"/>
              </a:rPr>
              <a:t>.6</a:t>
            </a:r>
            <a:endParaRPr sz="1950">
              <a:latin typeface="Times New Roman"/>
              <a:cs typeface="Times New Roman"/>
            </a:endParaRPr>
          </a:p>
          <a:p>
            <a:pPr marR="88" algn="ctr">
              <a:lnSpc>
                <a:spcPct val="102091"/>
              </a:lnSpc>
              <a:spcBef>
                <a:spcPts val="597"/>
              </a:spcBef>
            </a:pPr>
            <a:r>
              <a:rPr sz="1950" spc="-14" dirty="0" smtClean="0">
                <a:latin typeface="Symbol"/>
                <a:cs typeface="Symbol"/>
              </a:rPr>
              <a:t></a:t>
            </a:r>
            <a:r>
              <a:rPr sz="1950" spc="-9" dirty="0" smtClean="0">
                <a:latin typeface="Times New Roman"/>
                <a:cs typeface="Times New Roman"/>
              </a:rPr>
              <a:t>12</a:t>
            </a:r>
            <a:r>
              <a:rPr sz="1950" spc="0" dirty="0" smtClean="0">
                <a:latin typeface="Times New Roman"/>
                <a:cs typeface="Times New Roman"/>
              </a:rPr>
              <a:t>.8</a:t>
            </a:r>
            <a:endParaRPr sz="1950">
              <a:latin typeface="Times New Roman"/>
              <a:cs typeface="Times New Roman"/>
            </a:endParaRPr>
          </a:p>
          <a:p>
            <a:pPr marL="203509" marR="230704" algn="ctr">
              <a:lnSpc>
                <a:spcPct val="95825"/>
              </a:lnSpc>
              <a:spcBef>
                <a:spcPts val="726"/>
              </a:spcBef>
            </a:pPr>
            <a:r>
              <a:rPr sz="1950" spc="0" dirty="0" smtClean="0">
                <a:latin typeface="Times New Roman"/>
                <a:cs typeface="Times New Roman"/>
              </a:rPr>
              <a:t>0</a:t>
            </a:r>
            <a:endParaRPr sz="1950">
              <a:latin typeface="Times New Roman"/>
              <a:cs typeface="Times New Roman"/>
            </a:endParaRPr>
          </a:p>
          <a:p>
            <a:pPr marL="203509" marR="230704" algn="ctr">
              <a:lnSpc>
                <a:spcPct val="95825"/>
              </a:lnSpc>
              <a:spcBef>
                <a:spcPts val="737"/>
              </a:spcBef>
            </a:pPr>
            <a:r>
              <a:rPr sz="1950" spc="0" dirty="0" smtClean="0">
                <a:latin typeface="Times New Roman"/>
                <a:cs typeface="Times New Roman"/>
              </a:rPr>
              <a:t>0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999920" y="1464746"/>
            <a:ext cx="624102" cy="21819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82018" marR="251254" algn="ctr">
              <a:lnSpc>
                <a:spcPts val="2145"/>
              </a:lnSpc>
              <a:spcBef>
                <a:spcPts val="107"/>
              </a:spcBef>
            </a:pPr>
            <a:r>
              <a:rPr sz="2000" spc="0" dirty="0" smtClean="0">
                <a:solidFill>
                  <a:srgbClr val="CC0000"/>
                </a:solidFill>
                <a:latin typeface="Times New Roman"/>
                <a:cs typeface="Times New Roman"/>
              </a:rPr>
              <a:t>3</a:t>
            </a:r>
            <a:endParaRPr sz="2000">
              <a:latin typeface="Times New Roman"/>
              <a:cs typeface="Times New Roman"/>
            </a:endParaRPr>
          </a:p>
          <a:p>
            <a:pPr marL="203203" marR="230943" algn="ctr">
              <a:lnSpc>
                <a:spcPct val="95825"/>
              </a:lnSpc>
              <a:spcBef>
                <a:spcPts val="710"/>
              </a:spcBef>
            </a:pPr>
            <a:r>
              <a:rPr sz="1950" spc="0" dirty="0" smtClean="0">
                <a:latin typeface="Times New Roman"/>
                <a:cs typeface="Times New Roman"/>
              </a:rPr>
              <a:t>0</a:t>
            </a:r>
            <a:endParaRPr sz="1950">
              <a:latin typeface="Times New Roman"/>
              <a:cs typeface="Times New Roman"/>
            </a:endParaRPr>
          </a:p>
          <a:p>
            <a:pPr algn="ctr">
              <a:lnSpc>
                <a:spcPct val="102091"/>
              </a:lnSpc>
              <a:spcBef>
                <a:spcPts val="593"/>
              </a:spcBef>
            </a:pPr>
            <a:r>
              <a:rPr sz="1950" spc="-14" dirty="0" smtClean="0">
                <a:latin typeface="Symbol"/>
                <a:cs typeface="Symbol"/>
              </a:rPr>
              <a:t></a:t>
            </a:r>
            <a:r>
              <a:rPr sz="1950" spc="-9" dirty="0" smtClean="0">
                <a:latin typeface="Times New Roman"/>
                <a:cs typeface="Times New Roman"/>
              </a:rPr>
              <a:t>12</a:t>
            </a:r>
            <a:r>
              <a:rPr sz="1950" spc="0" dirty="0" smtClean="0">
                <a:latin typeface="Times New Roman"/>
                <a:cs typeface="Times New Roman"/>
              </a:rPr>
              <a:t>.8</a:t>
            </a:r>
            <a:endParaRPr sz="1950">
              <a:latin typeface="Times New Roman"/>
              <a:cs typeface="Times New Roman"/>
            </a:endParaRPr>
          </a:p>
          <a:p>
            <a:pPr marL="47881" marR="71231" algn="ctr">
              <a:lnSpc>
                <a:spcPct val="95825"/>
              </a:lnSpc>
              <a:spcBef>
                <a:spcPts val="730"/>
              </a:spcBef>
            </a:pPr>
            <a:r>
              <a:rPr sz="1950" spc="-9" dirty="0" smtClean="0">
                <a:latin typeface="Times New Roman"/>
                <a:cs typeface="Times New Roman"/>
              </a:rPr>
              <a:t>25</a:t>
            </a:r>
            <a:r>
              <a:rPr sz="1950" spc="0" dirty="0" smtClean="0">
                <a:latin typeface="Times New Roman"/>
                <a:cs typeface="Times New Roman"/>
              </a:rPr>
              <a:t>.6</a:t>
            </a:r>
            <a:endParaRPr sz="1950">
              <a:latin typeface="Times New Roman"/>
              <a:cs typeface="Times New Roman"/>
            </a:endParaRPr>
          </a:p>
          <a:p>
            <a:pPr marR="162" algn="ctr">
              <a:lnSpc>
                <a:spcPct val="102091"/>
              </a:lnSpc>
              <a:spcBef>
                <a:spcPts val="593"/>
              </a:spcBef>
            </a:pPr>
            <a:r>
              <a:rPr sz="1950" spc="-14" dirty="0" smtClean="0">
                <a:latin typeface="Symbol"/>
                <a:cs typeface="Symbol"/>
              </a:rPr>
              <a:t></a:t>
            </a:r>
            <a:r>
              <a:rPr sz="1950" spc="-9" dirty="0" smtClean="0">
                <a:latin typeface="Times New Roman"/>
                <a:cs typeface="Times New Roman"/>
              </a:rPr>
              <a:t>12</a:t>
            </a:r>
            <a:r>
              <a:rPr sz="1950" spc="0" dirty="0" smtClean="0">
                <a:latin typeface="Times New Roman"/>
                <a:cs typeface="Times New Roman"/>
              </a:rPr>
              <a:t>.8</a:t>
            </a:r>
            <a:endParaRPr sz="1950">
              <a:latin typeface="Times New Roman"/>
              <a:cs typeface="Times New Roman"/>
            </a:endParaRPr>
          </a:p>
          <a:p>
            <a:pPr marL="203369" marR="230778" algn="ctr">
              <a:lnSpc>
                <a:spcPct val="95825"/>
              </a:lnSpc>
              <a:spcBef>
                <a:spcPts val="730"/>
              </a:spcBef>
            </a:pPr>
            <a:r>
              <a:rPr sz="1950" spc="0" dirty="0" smtClean="0">
                <a:latin typeface="Times New Roman"/>
                <a:cs typeface="Times New Roman"/>
              </a:rPr>
              <a:t>0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809781" y="1464746"/>
            <a:ext cx="624239" cy="21819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97272" marR="236137" algn="ctr">
              <a:lnSpc>
                <a:spcPts val="2145"/>
              </a:lnSpc>
              <a:spcBef>
                <a:spcPts val="107"/>
              </a:spcBef>
            </a:pPr>
            <a:r>
              <a:rPr sz="2000" spc="0" dirty="0" smtClean="0">
                <a:solidFill>
                  <a:srgbClr val="CC0000"/>
                </a:solidFill>
                <a:latin typeface="Times New Roman"/>
                <a:cs typeface="Times New Roman"/>
              </a:rPr>
              <a:t>4</a:t>
            </a:r>
            <a:endParaRPr sz="2000">
              <a:latin typeface="Times New Roman"/>
              <a:cs typeface="Times New Roman"/>
            </a:endParaRPr>
          </a:p>
          <a:p>
            <a:pPr marL="203503" marR="230781" algn="ctr">
              <a:lnSpc>
                <a:spcPct val="95825"/>
              </a:lnSpc>
              <a:spcBef>
                <a:spcPts val="710"/>
              </a:spcBef>
            </a:pPr>
            <a:r>
              <a:rPr sz="1950" spc="0" dirty="0" smtClean="0">
                <a:latin typeface="Times New Roman"/>
                <a:cs typeface="Times New Roman"/>
              </a:rPr>
              <a:t>0</a:t>
            </a:r>
            <a:endParaRPr sz="1950">
              <a:latin typeface="Times New Roman"/>
              <a:cs typeface="Times New Roman"/>
            </a:endParaRPr>
          </a:p>
          <a:p>
            <a:pPr marL="203577" marR="230707" algn="ctr">
              <a:lnSpc>
                <a:spcPct val="95825"/>
              </a:lnSpc>
              <a:spcBef>
                <a:spcPts val="733"/>
              </a:spcBef>
            </a:pPr>
            <a:r>
              <a:rPr sz="1950" spc="0" dirty="0" smtClean="0">
                <a:latin typeface="Times New Roman"/>
                <a:cs typeface="Times New Roman"/>
              </a:rPr>
              <a:t>0</a:t>
            </a:r>
            <a:endParaRPr sz="1950">
              <a:latin typeface="Times New Roman"/>
              <a:cs typeface="Times New Roman"/>
            </a:endParaRPr>
          </a:p>
          <a:p>
            <a:pPr algn="ctr">
              <a:lnSpc>
                <a:spcPct val="102091"/>
              </a:lnSpc>
              <a:spcBef>
                <a:spcPts val="597"/>
              </a:spcBef>
            </a:pPr>
            <a:r>
              <a:rPr sz="1950" spc="-14" dirty="0" smtClean="0">
                <a:latin typeface="Symbol"/>
                <a:cs typeface="Symbol"/>
              </a:rPr>
              <a:t></a:t>
            </a:r>
            <a:r>
              <a:rPr sz="1950" spc="-9" dirty="0" smtClean="0">
                <a:latin typeface="Times New Roman"/>
                <a:cs typeface="Times New Roman"/>
              </a:rPr>
              <a:t>12</a:t>
            </a:r>
            <a:r>
              <a:rPr sz="1950" spc="0" dirty="0" smtClean="0">
                <a:latin typeface="Times New Roman"/>
                <a:cs typeface="Times New Roman"/>
              </a:rPr>
              <a:t>.8</a:t>
            </a:r>
            <a:endParaRPr sz="1950">
              <a:latin typeface="Times New Roman"/>
              <a:cs typeface="Times New Roman"/>
            </a:endParaRPr>
          </a:p>
          <a:p>
            <a:pPr marL="48180" marR="71069" algn="ctr">
              <a:lnSpc>
                <a:spcPct val="95825"/>
              </a:lnSpc>
              <a:spcBef>
                <a:spcPts val="726"/>
              </a:spcBef>
            </a:pPr>
            <a:r>
              <a:rPr sz="1950" spc="-9" dirty="0" smtClean="0">
                <a:latin typeface="Times New Roman"/>
                <a:cs typeface="Times New Roman"/>
              </a:rPr>
              <a:t>25</a:t>
            </a:r>
            <a:r>
              <a:rPr sz="1950" spc="0" dirty="0" smtClean="0">
                <a:latin typeface="Times New Roman"/>
                <a:cs typeface="Times New Roman"/>
              </a:rPr>
              <a:t>.6</a:t>
            </a:r>
            <a:endParaRPr sz="1950">
              <a:latin typeface="Times New Roman"/>
              <a:cs typeface="Times New Roman"/>
            </a:endParaRPr>
          </a:p>
          <a:p>
            <a:pPr algn="ctr">
              <a:lnSpc>
                <a:spcPct val="102091"/>
              </a:lnSpc>
              <a:spcBef>
                <a:spcPts val="597"/>
              </a:spcBef>
            </a:pPr>
            <a:r>
              <a:rPr sz="1950" spc="-9" dirty="0" smtClean="0">
                <a:latin typeface="Symbol"/>
                <a:cs typeface="Symbol"/>
              </a:rPr>
              <a:t></a:t>
            </a:r>
            <a:r>
              <a:rPr sz="1950" spc="-9" dirty="0" smtClean="0">
                <a:latin typeface="Times New Roman"/>
                <a:cs typeface="Times New Roman"/>
              </a:rPr>
              <a:t>12</a:t>
            </a:r>
            <a:r>
              <a:rPr sz="1950" spc="0" dirty="0" smtClean="0">
                <a:latin typeface="Times New Roman"/>
                <a:cs typeface="Times New Roman"/>
              </a:rPr>
              <a:t>.8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842309" y="1464746"/>
            <a:ext cx="200540" cy="10471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2410">
              <a:lnSpc>
                <a:spcPts val="2145"/>
              </a:lnSpc>
              <a:spcBef>
                <a:spcPts val="107"/>
              </a:spcBef>
            </a:pPr>
            <a:r>
              <a:rPr sz="2000" spc="0" dirty="0" smtClean="0">
                <a:solidFill>
                  <a:srgbClr val="CC0000"/>
                </a:solidFill>
                <a:latin typeface="Times New Roman"/>
                <a:cs typeface="Times New Roman"/>
              </a:rPr>
              <a:t>5</a:t>
            </a:r>
            <a:endParaRPr sz="2000">
              <a:latin typeface="Times New Roman"/>
              <a:cs typeface="Times New Roman"/>
            </a:endParaRPr>
          </a:p>
          <a:p>
            <a:pPr marL="12700" marR="10585">
              <a:lnSpc>
                <a:spcPct val="95825"/>
              </a:lnSpc>
              <a:spcBef>
                <a:spcPts val="710"/>
              </a:spcBef>
            </a:pPr>
            <a:r>
              <a:rPr sz="1950" spc="0" dirty="0" smtClean="0">
                <a:latin typeface="Times New Roman"/>
                <a:cs typeface="Times New Roman"/>
              </a:rPr>
              <a:t>0</a:t>
            </a:r>
            <a:endParaRPr sz="1950">
              <a:latin typeface="Times New Roman"/>
              <a:cs typeface="Times New Roman"/>
            </a:endParaRPr>
          </a:p>
          <a:p>
            <a:pPr marL="12774" marR="10511">
              <a:lnSpc>
                <a:spcPct val="95825"/>
              </a:lnSpc>
              <a:spcBef>
                <a:spcPts val="733"/>
              </a:spcBef>
            </a:pPr>
            <a:r>
              <a:rPr sz="1950" spc="0" dirty="0" smtClean="0">
                <a:latin typeface="Times New Roman"/>
                <a:cs typeface="Times New Roman"/>
              </a:rPr>
              <a:t>0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272273" y="1871283"/>
            <a:ext cx="160531" cy="2769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5"/>
              </a:lnSpc>
              <a:spcBef>
                <a:spcPts val="107"/>
              </a:spcBef>
            </a:pPr>
            <a:r>
              <a:rPr sz="1950" spc="0" dirty="0" smtClean="0">
                <a:latin typeface="Symbol"/>
                <a:cs typeface="Symbol"/>
              </a:rPr>
              <a:t>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203461" y="1871283"/>
            <a:ext cx="160531" cy="7600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80"/>
              </a:lnSpc>
              <a:spcBef>
                <a:spcPts val="104"/>
              </a:spcBef>
            </a:pPr>
            <a:r>
              <a:rPr sz="2925" spc="0" baseline="-1395" dirty="0" smtClean="0">
                <a:latin typeface="Symbol"/>
                <a:cs typeface="Symbol"/>
              </a:rPr>
              <a:t></a:t>
            </a:r>
            <a:endParaRPr sz="1950">
              <a:latin typeface="Symbol"/>
              <a:cs typeface="Symbol"/>
            </a:endParaRPr>
          </a:p>
          <a:p>
            <a:pPr marL="12700">
              <a:lnSpc>
                <a:spcPts val="1900"/>
              </a:lnSpc>
            </a:pPr>
            <a:r>
              <a:rPr sz="2925" spc="0" baseline="-1395" dirty="0" smtClean="0">
                <a:latin typeface="Symbol"/>
                <a:cs typeface="Symbol"/>
              </a:rPr>
              <a:t></a:t>
            </a:r>
            <a:endParaRPr sz="1950">
              <a:latin typeface="Symbol"/>
              <a:cs typeface="Symbol"/>
            </a:endParaRPr>
          </a:p>
          <a:p>
            <a:pPr marL="12700">
              <a:lnSpc>
                <a:spcPts val="1975"/>
              </a:lnSpc>
              <a:spcBef>
                <a:spcPts val="3"/>
              </a:spcBef>
            </a:pPr>
            <a:r>
              <a:rPr sz="2925" spc="0" baseline="1395" dirty="0" smtClean="0">
                <a:latin typeface="Symbol"/>
                <a:cs typeface="Symbol"/>
              </a:rPr>
              <a:t>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272273" y="2113103"/>
            <a:ext cx="768278" cy="3988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80"/>
              </a:lnSpc>
              <a:spcBef>
                <a:spcPts val="154"/>
              </a:spcBef>
            </a:pPr>
            <a:r>
              <a:rPr sz="2925" spc="79" baseline="20929" dirty="0" smtClean="0">
                <a:latin typeface="Symbol"/>
                <a:cs typeface="Symbol"/>
              </a:rPr>
              <a:t></a:t>
            </a:r>
            <a:r>
              <a:rPr sz="2925" spc="-14" baseline="-5581" dirty="0" smtClean="0">
                <a:latin typeface="Symbol"/>
                <a:cs typeface="Symbol"/>
              </a:rPr>
              <a:t></a:t>
            </a:r>
            <a:r>
              <a:rPr sz="2925" spc="-9" baseline="-5946" dirty="0" smtClean="0">
                <a:latin typeface="Times New Roman"/>
                <a:cs typeface="Times New Roman"/>
              </a:rPr>
              <a:t>12</a:t>
            </a:r>
            <a:r>
              <a:rPr sz="2925" spc="0" baseline="-5946" dirty="0" smtClean="0">
                <a:latin typeface="Times New Roman"/>
                <a:cs typeface="Times New Roman"/>
              </a:rPr>
              <a:t>.8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272273" y="2354405"/>
            <a:ext cx="160531" cy="7600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80"/>
              </a:lnSpc>
              <a:spcBef>
                <a:spcPts val="104"/>
              </a:spcBef>
            </a:pPr>
            <a:r>
              <a:rPr sz="2925" spc="0" baseline="-1395" dirty="0" smtClean="0">
                <a:latin typeface="Symbol"/>
                <a:cs typeface="Symbol"/>
              </a:rPr>
              <a:t></a:t>
            </a:r>
            <a:endParaRPr sz="1950">
              <a:latin typeface="Symbol"/>
              <a:cs typeface="Symbol"/>
            </a:endParaRPr>
          </a:p>
          <a:p>
            <a:pPr marL="12700">
              <a:lnSpc>
                <a:spcPts val="1900"/>
              </a:lnSpc>
            </a:pPr>
            <a:r>
              <a:rPr sz="2925" spc="0" baseline="-1395" dirty="0" smtClean="0">
                <a:latin typeface="Symbol"/>
                <a:cs typeface="Symbol"/>
              </a:rPr>
              <a:t></a:t>
            </a:r>
            <a:endParaRPr sz="1950">
              <a:latin typeface="Symbol"/>
              <a:cs typeface="Symbol"/>
            </a:endParaRPr>
          </a:p>
          <a:p>
            <a:pPr marL="12700">
              <a:lnSpc>
                <a:spcPts val="1975"/>
              </a:lnSpc>
              <a:spcBef>
                <a:spcPts val="3"/>
              </a:spcBef>
            </a:pPr>
            <a:r>
              <a:rPr sz="2925" spc="0" baseline="1395" dirty="0" smtClean="0">
                <a:latin typeface="Symbol"/>
                <a:cs typeface="Symbol"/>
              </a:rPr>
              <a:t>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32188" y="2551734"/>
            <a:ext cx="757072" cy="3788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40"/>
              </a:lnSpc>
              <a:spcBef>
                <a:spcPts val="147"/>
              </a:spcBef>
            </a:pPr>
            <a:r>
              <a:rPr sz="4050" spc="159" baseline="1007" dirty="0" smtClean="0">
                <a:latin typeface="Symbol"/>
                <a:cs typeface="Symbol"/>
              </a:rPr>
              <a:t></a:t>
            </a:r>
            <a:r>
              <a:rPr sz="2925" i="1" spc="19" baseline="5946" dirty="0" smtClean="0">
                <a:latin typeface="Times New Roman"/>
                <a:cs typeface="Times New Roman"/>
              </a:rPr>
              <a:t>K</a:t>
            </a:r>
            <a:r>
              <a:rPr sz="1725" i="1" spc="0" baseline="-15124" dirty="0" smtClean="0">
                <a:latin typeface="Times New Roman"/>
                <a:cs typeface="Times New Roman"/>
              </a:rPr>
              <a:t>T</a:t>
            </a:r>
            <a:r>
              <a:rPr sz="1725" i="1" spc="119" baseline="-15124" dirty="0" smtClean="0">
                <a:latin typeface="Times New Roman"/>
                <a:cs typeface="Times New Roman"/>
              </a:rPr>
              <a:t> </a:t>
            </a:r>
            <a:r>
              <a:rPr sz="4050" spc="0" baseline="1007" dirty="0" smtClean="0">
                <a:latin typeface="Symbol"/>
                <a:cs typeface="Symbol"/>
              </a:rPr>
              <a:t></a:t>
            </a:r>
            <a:r>
              <a:rPr sz="4050" spc="-309" baseline="1073" dirty="0" smtClean="0">
                <a:latin typeface="Times New Roman"/>
                <a:cs typeface="Times New Roman"/>
              </a:rPr>
              <a:t> </a:t>
            </a:r>
            <a:r>
              <a:rPr sz="2925" spc="0" baseline="5581" dirty="0" smtClean="0">
                <a:latin typeface="Symbol"/>
                <a:cs typeface="Symbol"/>
              </a:rPr>
              <a:t>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203461" y="2596225"/>
            <a:ext cx="160531" cy="2769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5"/>
              </a:lnSpc>
              <a:spcBef>
                <a:spcPts val="107"/>
              </a:spcBef>
            </a:pPr>
            <a:r>
              <a:rPr sz="1950" spc="0" dirty="0" smtClean="0">
                <a:latin typeface="Symbol"/>
                <a:cs typeface="Symbol"/>
              </a:rPr>
              <a:t>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601835" y="2613392"/>
            <a:ext cx="189955" cy="6548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15"/>
              </a:lnSpc>
              <a:spcBef>
                <a:spcPts val="105"/>
              </a:spcBef>
            </a:pPr>
            <a:r>
              <a:rPr sz="1950" spc="0" dirty="0" smtClean="0">
                <a:latin typeface="Times New Roman"/>
                <a:cs typeface="Times New Roman"/>
              </a:rPr>
              <a:t>0</a:t>
            </a:r>
            <a:endParaRPr sz="195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627"/>
              </a:spcBef>
            </a:pPr>
            <a:r>
              <a:rPr sz="1950" spc="0" dirty="0" smtClean="0">
                <a:latin typeface="Times New Roman"/>
                <a:cs typeface="Times New Roman"/>
              </a:rPr>
              <a:t>0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842221" y="2613392"/>
            <a:ext cx="189955" cy="2769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15"/>
              </a:lnSpc>
              <a:spcBef>
                <a:spcPts val="105"/>
              </a:spcBef>
            </a:pPr>
            <a:r>
              <a:rPr sz="1950" spc="0" dirty="0" smtClean="0">
                <a:latin typeface="Times New Roman"/>
                <a:cs typeface="Times New Roman"/>
              </a:rPr>
              <a:t>0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620230" y="2837547"/>
            <a:ext cx="766827" cy="4306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35"/>
              </a:lnSpc>
              <a:spcBef>
                <a:spcPts val="166"/>
              </a:spcBef>
            </a:pPr>
            <a:r>
              <a:rPr sz="2925" spc="-15" baseline="-6976" dirty="0" smtClean="0">
                <a:latin typeface="Symbol"/>
                <a:cs typeface="Symbol"/>
              </a:rPr>
              <a:t></a:t>
            </a:r>
            <a:r>
              <a:rPr sz="2925" spc="-10" baseline="-7432" dirty="0" smtClean="0">
                <a:latin typeface="Times New Roman"/>
                <a:cs typeface="Times New Roman"/>
              </a:rPr>
              <a:t>12</a:t>
            </a:r>
            <a:r>
              <a:rPr sz="2925" spc="0" baseline="-7432" dirty="0" smtClean="0">
                <a:latin typeface="Times New Roman"/>
                <a:cs typeface="Times New Roman"/>
              </a:rPr>
              <a:t>.</a:t>
            </a:r>
            <a:r>
              <a:rPr sz="2925" spc="30" baseline="-7432" dirty="0" smtClean="0">
                <a:latin typeface="Times New Roman"/>
                <a:cs typeface="Times New Roman"/>
              </a:rPr>
              <a:t>8</a:t>
            </a:r>
            <a:r>
              <a:rPr sz="2925" spc="0" baseline="26511" dirty="0" smtClean="0">
                <a:latin typeface="Symbol"/>
                <a:cs typeface="Symbol"/>
              </a:rPr>
              <a:t>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72273" y="3079367"/>
            <a:ext cx="160531" cy="2769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5"/>
              </a:lnSpc>
              <a:spcBef>
                <a:spcPts val="107"/>
              </a:spcBef>
            </a:pPr>
            <a:r>
              <a:rPr sz="1950" spc="0" dirty="0" smtClean="0">
                <a:latin typeface="Symbol"/>
                <a:cs typeface="Symbol"/>
              </a:rPr>
              <a:t>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203461" y="3079367"/>
            <a:ext cx="160531" cy="2769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5"/>
              </a:lnSpc>
              <a:spcBef>
                <a:spcPts val="107"/>
              </a:spcBef>
            </a:pPr>
            <a:r>
              <a:rPr sz="1950" spc="0" dirty="0" smtClean="0">
                <a:latin typeface="Symbol"/>
                <a:cs typeface="Symbol"/>
              </a:rPr>
              <a:t>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72273" y="3320671"/>
            <a:ext cx="535301" cy="3821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05"/>
              </a:lnSpc>
              <a:spcBef>
                <a:spcPts val="150"/>
              </a:spcBef>
            </a:pPr>
            <a:r>
              <a:rPr sz="2925" spc="-764" baseline="19534" dirty="0" smtClean="0">
                <a:latin typeface="Symbol"/>
                <a:cs typeface="Symbol"/>
              </a:rPr>
              <a:t></a:t>
            </a:r>
            <a:r>
              <a:rPr sz="2925" spc="0" baseline="-4185" dirty="0" smtClean="0">
                <a:latin typeface="Symbol"/>
                <a:cs typeface="Symbol"/>
              </a:rPr>
              <a:t></a:t>
            </a:r>
            <a:r>
              <a:rPr sz="2925" spc="0" baseline="-4459" dirty="0" smtClean="0">
                <a:latin typeface="Times New Roman"/>
                <a:cs typeface="Times New Roman"/>
              </a:rPr>
              <a:t>  </a:t>
            </a:r>
            <a:r>
              <a:rPr sz="2925" spc="382" baseline="-4459" dirty="0" smtClean="0">
                <a:latin typeface="Times New Roman"/>
                <a:cs typeface="Times New Roman"/>
              </a:rPr>
              <a:t> </a:t>
            </a:r>
            <a:r>
              <a:rPr sz="2925" spc="0" baseline="8919" dirty="0" smtClean="0">
                <a:latin typeface="Times New Roman"/>
                <a:cs typeface="Times New Roman"/>
              </a:rPr>
              <a:t>0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75319" y="3369714"/>
            <a:ext cx="504989" cy="2769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15"/>
              </a:lnSpc>
              <a:spcBef>
                <a:spcPts val="105"/>
              </a:spcBef>
            </a:pPr>
            <a:r>
              <a:rPr sz="1950" spc="-9" dirty="0" smtClean="0">
                <a:latin typeface="Times New Roman"/>
                <a:cs typeface="Times New Roman"/>
              </a:rPr>
              <a:t>12</a:t>
            </a:r>
            <a:r>
              <a:rPr sz="1950" spc="0" dirty="0" smtClean="0">
                <a:latin typeface="Times New Roman"/>
                <a:cs typeface="Times New Roman"/>
              </a:rPr>
              <a:t>.8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8891" y="4385322"/>
            <a:ext cx="3234493" cy="2826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65"/>
              </a:lnSpc>
              <a:spcBef>
                <a:spcPts val="108"/>
              </a:spcBef>
            </a:pPr>
            <a:r>
              <a:rPr sz="2000" u="heavy" spc="0" dirty="0" smtClean="0">
                <a:solidFill>
                  <a:srgbClr val="C00000"/>
                </a:solidFill>
                <a:latin typeface="Arial Narrow"/>
                <a:cs typeface="Arial Narrow"/>
              </a:rPr>
              <a:t>Not</a:t>
            </a:r>
            <a:r>
              <a:rPr sz="2000" u="heavy" spc="-4" dirty="0" smtClean="0">
                <a:solidFill>
                  <a:srgbClr val="C00000"/>
                </a:solidFill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:</a:t>
            </a:r>
            <a:r>
              <a:rPr sz="2000" spc="-2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Conne</a:t>
            </a:r>
            <a:r>
              <a:rPr sz="2000" spc="-9" dirty="0" smtClean="0">
                <a:latin typeface="Arial Narrow"/>
                <a:cs typeface="Arial Narrow"/>
              </a:rPr>
              <a:t>c</a:t>
            </a:r>
            <a:r>
              <a:rPr sz="2000" spc="0" dirty="0" smtClean="0">
                <a:latin typeface="Arial Narrow"/>
                <a:cs typeface="Arial Narrow"/>
              </a:rPr>
              <a:t>ti</a:t>
            </a:r>
            <a:r>
              <a:rPr sz="2000" spc="-14" dirty="0" smtClean="0">
                <a:latin typeface="Arial Narrow"/>
                <a:cs typeface="Arial Narrow"/>
              </a:rPr>
              <a:t>v</a:t>
            </a:r>
            <a:r>
              <a:rPr sz="2000" spc="0" dirty="0" smtClean="0">
                <a:latin typeface="Arial Narrow"/>
                <a:cs typeface="Arial Narrow"/>
              </a:rPr>
              <a:t>ity with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gl</a:t>
            </a:r>
            <a:r>
              <a:rPr sz="2000" i="1" spc="4" dirty="0" smtClean="0">
                <a:latin typeface="Times New Roman"/>
                <a:cs typeface="Times New Roman"/>
              </a:rPr>
              <a:t>o</a:t>
            </a:r>
            <a:r>
              <a:rPr sz="2000" i="1" spc="0" dirty="0" smtClean="0">
                <a:latin typeface="Times New Roman"/>
                <a:cs typeface="Times New Roman"/>
              </a:rPr>
              <a:t>b</a:t>
            </a:r>
            <a:r>
              <a:rPr sz="2000" i="1" spc="9" dirty="0" smtClean="0">
                <a:latin typeface="Times New Roman"/>
                <a:cs typeface="Times New Roman"/>
              </a:rPr>
              <a:t>a</a:t>
            </a:r>
            <a:r>
              <a:rPr sz="2000" i="1" spc="0" dirty="0" smtClean="0">
                <a:latin typeface="Times New Roman"/>
                <a:cs typeface="Times New Roman"/>
              </a:rPr>
              <a:t>l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914902" y="4385322"/>
            <a:ext cx="2320085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5"/>
              </a:lnSpc>
              <a:spcBef>
                <a:spcPts val="107"/>
              </a:spcBef>
            </a:pPr>
            <a:r>
              <a:rPr sz="2000" spc="0" dirty="0" smtClean="0">
                <a:latin typeface="Arial Narrow"/>
                <a:cs typeface="Arial Narrow"/>
              </a:rPr>
              <a:t>node numbe</a:t>
            </a:r>
            <a:r>
              <a:rPr sz="2000" spc="4" dirty="0" smtClean="0">
                <a:latin typeface="Arial Narrow"/>
                <a:cs typeface="Arial Narrow"/>
              </a:rPr>
              <a:t>r</a:t>
            </a:r>
            <a:r>
              <a:rPr sz="2000" spc="0" dirty="0" smtClean="0">
                <a:latin typeface="Arial Narrow"/>
                <a:cs typeface="Arial Narrow"/>
              </a:rPr>
              <a:t>s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is shown.</a:t>
            </a:r>
            <a:endParaRPr sz="200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object 57"/>
          <p:cNvSpPr txBox="1"/>
          <p:nvPr/>
        </p:nvSpPr>
        <p:spPr>
          <a:xfrm>
            <a:off x="712419" y="791730"/>
            <a:ext cx="6189792" cy="9690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2639540" algn="ctr">
              <a:lnSpc>
                <a:spcPts val="2165"/>
              </a:lnSpc>
              <a:spcBef>
                <a:spcPts val="108"/>
              </a:spcBef>
            </a:pPr>
            <a:r>
              <a:rPr sz="2000" spc="0" dirty="0" smtClean="0">
                <a:latin typeface="Arial Narrow"/>
                <a:cs typeface="Arial Narrow"/>
              </a:rPr>
              <a:t>3.</a:t>
            </a:r>
            <a:r>
              <a:rPr sz="2000" spc="-24" dirty="0" smtClean="0">
                <a:latin typeface="Arial Narrow"/>
                <a:cs typeface="Arial Narrow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He</a:t>
            </a:r>
            <a:r>
              <a:rPr sz="2000" i="1" spc="9" dirty="0" smtClean="0">
                <a:latin typeface="Times New Roman"/>
                <a:cs typeface="Times New Roman"/>
              </a:rPr>
              <a:t>a</a:t>
            </a:r>
            <a:r>
              <a:rPr sz="2000" i="1" spc="0" dirty="0" smtClean="0">
                <a:latin typeface="Times New Roman"/>
                <a:cs typeface="Times New Roman"/>
              </a:rPr>
              <a:t>t</a:t>
            </a:r>
            <a:r>
              <a:rPr sz="2000" i="1" spc="-14" dirty="0" smtClean="0">
                <a:latin typeface="Times New Roman"/>
                <a:cs typeface="Times New Roman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r</a:t>
            </a:r>
            <a:r>
              <a:rPr sz="2000" i="1" spc="4" dirty="0" smtClean="0">
                <a:latin typeface="Times New Roman"/>
                <a:cs typeface="Times New Roman"/>
              </a:rPr>
              <a:t>a</a:t>
            </a:r>
            <a:r>
              <a:rPr sz="2000" i="1" spc="0" dirty="0" smtClean="0">
                <a:latin typeface="Times New Roman"/>
                <a:cs typeface="Times New Roman"/>
              </a:rPr>
              <a:t>te</a:t>
            </a:r>
            <a:r>
              <a:rPr sz="2000" i="1" spc="-25" dirty="0" smtClean="0">
                <a:latin typeface="Times New Roman"/>
                <a:cs typeface="Times New Roman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vec</a:t>
            </a:r>
            <a:r>
              <a:rPr sz="2000" i="1" spc="-9" dirty="0" smtClean="0">
                <a:latin typeface="Times New Roman"/>
                <a:cs typeface="Times New Roman"/>
              </a:rPr>
              <a:t>t</a:t>
            </a:r>
            <a:r>
              <a:rPr sz="2000" i="1" spc="0" dirty="0" smtClean="0">
                <a:latin typeface="Times New Roman"/>
                <a:cs typeface="Times New Roman"/>
              </a:rPr>
              <a:t>or</a:t>
            </a:r>
            <a:r>
              <a:rPr sz="2000" i="1" spc="-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for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ea</a:t>
            </a:r>
            <a:r>
              <a:rPr sz="2000" spc="-9" dirty="0" smtClean="0">
                <a:latin typeface="Arial Narrow"/>
                <a:cs typeface="Arial Narrow"/>
              </a:rPr>
              <a:t>c</a:t>
            </a:r>
            <a:r>
              <a:rPr sz="2000" spc="0" dirty="0" smtClean="0">
                <a:latin typeface="Arial Narrow"/>
                <a:cs typeface="Arial Narrow"/>
              </a:rPr>
              <a:t>h</a:t>
            </a:r>
            <a:r>
              <a:rPr sz="2000" spc="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e</a:t>
            </a:r>
            <a:r>
              <a:rPr sz="2000" spc="-4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eme</a:t>
            </a:r>
            <a:r>
              <a:rPr sz="2000" spc="-4" dirty="0" smtClean="0">
                <a:latin typeface="Arial Narrow"/>
                <a:cs typeface="Arial Narrow"/>
              </a:rPr>
              <a:t>n</a:t>
            </a:r>
            <a:r>
              <a:rPr sz="2000" spc="0" dirty="0" smtClean="0">
                <a:latin typeface="Arial Narrow"/>
                <a:cs typeface="Arial Narrow"/>
              </a:rPr>
              <a:t>t</a:t>
            </a:r>
            <a:endParaRPr sz="2000">
              <a:latin typeface="Arial Narrow"/>
              <a:cs typeface="Arial Narrow"/>
            </a:endParaRPr>
          </a:p>
          <a:p>
            <a:pPr marL="239776">
              <a:lnSpc>
                <a:spcPct val="95621"/>
              </a:lnSpc>
              <a:spcBef>
                <a:spcPts val="611"/>
              </a:spcBef>
            </a:pPr>
            <a:r>
              <a:rPr sz="2000" spc="0" dirty="0" smtClean="0">
                <a:latin typeface="Arial Narrow"/>
                <a:cs typeface="Arial Narrow"/>
              </a:rPr>
              <a:t>S</a:t>
            </a:r>
            <a:r>
              <a:rPr sz="2000" spc="-9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n</a:t>
            </a:r>
            <a:r>
              <a:rPr sz="2000" spc="-9" dirty="0" smtClean="0">
                <a:latin typeface="Arial Narrow"/>
                <a:cs typeface="Arial Narrow"/>
              </a:rPr>
              <a:t>c</a:t>
            </a:r>
            <a:r>
              <a:rPr sz="2000" spc="0" dirty="0" smtClean="0">
                <a:latin typeface="Arial Narrow"/>
                <a:cs typeface="Arial Narrow"/>
              </a:rPr>
              <a:t>e</a:t>
            </a:r>
            <a:r>
              <a:rPr sz="2000" spc="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</a:t>
            </a:r>
            <a:r>
              <a:rPr sz="2000" spc="-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ma</a:t>
            </a:r>
            <a:r>
              <a:rPr sz="2000" spc="-9" dirty="0" smtClean="0">
                <a:latin typeface="Arial Narrow"/>
                <a:cs typeface="Arial Narrow"/>
              </a:rPr>
              <a:t>g</a:t>
            </a:r>
            <a:r>
              <a:rPr sz="2000" spc="0" dirty="0" smtClean="0">
                <a:latin typeface="Arial Narrow"/>
                <a:cs typeface="Arial Narrow"/>
              </a:rPr>
              <a:t>n</a:t>
            </a:r>
            <a:r>
              <a:rPr sz="2000" spc="-9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tu</a:t>
            </a:r>
            <a:r>
              <a:rPr sz="2000" spc="-9" dirty="0" smtClean="0">
                <a:latin typeface="Arial Narrow"/>
                <a:cs typeface="Arial Narrow"/>
              </a:rPr>
              <a:t>d</a:t>
            </a:r>
            <a:r>
              <a:rPr sz="2000" spc="0" dirty="0" smtClean="0">
                <a:latin typeface="Arial Narrow"/>
                <a:cs typeface="Arial Narrow"/>
              </a:rPr>
              <a:t>e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of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i</a:t>
            </a:r>
            <a:r>
              <a:rPr sz="2000" spc="-9" dirty="0" smtClean="0">
                <a:latin typeface="Arial Narrow"/>
                <a:cs typeface="Arial Narrow"/>
              </a:rPr>
              <a:t>n</a:t>
            </a:r>
            <a:r>
              <a:rPr sz="2000" spc="0" dirty="0" smtClean="0">
                <a:latin typeface="Arial Narrow"/>
                <a:cs typeface="Arial Narrow"/>
              </a:rPr>
              <a:t>ternal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h</a:t>
            </a:r>
            <a:r>
              <a:rPr sz="2000" spc="-9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at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ge</a:t>
            </a:r>
            <a:r>
              <a:rPr sz="2000" spc="-9" dirty="0" smtClean="0">
                <a:latin typeface="Arial Narrow"/>
                <a:cs typeface="Arial Narrow"/>
              </a:rPr>
              <a:t>n</a:t>
            </a:r>
            <a:r>
              <a:rPr sz="2000" spc="0" dirty="0" smtClean="0">
                <a:latin typeface="Arial Narrow"/>
                <a:cs typeface="Arial Narrow"/>
              </a:rPr>
              <a:t>erat</a:t>
            </a:r>
            <a:r>
              <a:rPr sz="2000" spc="-9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on</a:t>
            </a:r>
            <a:r>
              <a:rPr sz="2000" spc="-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and</a:t>
            </a:r>
            <a:r>
              <a:rPr sz="2000" spc="-4" dirty="0" smtClean="0">
                <a:latin typeface="Arial Narrow"/>
                <a:cs typeface="Arial Narrow"/>
              </a:rPr>
              <a:t> l</a:t>
            </a:r>
            <a:r>
              <a:rPr sz="2000" spc="0" dirty="0" smtClean="0">
                <a:latin typeface="Arial Narrow"/>
                <a:cs typeface="Arial Narrow"/>
              </a:rPr>
              <a:t>en</a:t>
            </a:r>
            <a:r>
              <a:rPr sz="2000" spc="-9" dirty="0" smtClean="0">
                <a:latin typeface="Arial Narrow"/>
                <a:cs typeface="Arial Narrow"/>
              </a:rPr>
              <a:t>g</a:t>
            </a:r>
            <a:r>
              <a:rPr sz="2000" spc="0" dirty="0" smtClean="0">
                <a:latin typeface="Arial Narrow"/>
                <a:cs typeface="Arial Narrow"/>
              </a:rPr>
              <a:t>th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of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a</a:t>
            </a:r>
            <a:r>
              <a:rPr sz="2000" spc="-9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l</a:t>
            </a:r>
            <a:endParaRPr sz="2000">
              <a:latin typeface="Arial Narrow"/>
              <a:cs typeface="Arial Narrow"/>
            </a:endParaRPr>
          </a:p>
          <a:p>
            <a:pPr marL="239776" marR="43718">
              <a:lnSpc>
                <a:spcPct val="95621"/>
              </a:lnSpc>
              <a:spcBef>
                <a:spcPts val="105"/>
              </a:spcBef>
            </a:pPr>
            <a:r>
              <a:rPr sz="2000" spc="0" dirty="0" smtClean="0">
                <a:latin typeface="Arial Narrow"/>
                <a:cs typeface="Arial Narrow"/>
              </a:rPr>
              <a:t>e</a:t>
            </a:r>
            <a:r>
              <a:rPr sz="2000" spc="-4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eme</a:t>
            </a:r>
            <a:r>
              <a:rPr sz="2000" spc="-4" dirty="0" smtClean="0">
                <a:latin typeface="Arial Narrow"/>
                <a:cs typeface="Arial Narrow"/>
              </a:rPr>
              <a:t>n</a:t>
            </a:r>
            <a:r>
              <a:rPr sz="2000" spc="0" dirty="0" smtClean="0">
                <a:latin typeface="Arial Narrow"/>
                <a:cs typeface="Arial Narrow"/>
              </a:rPr>
              <a:t>ts</a:t>
            </a:r>
            <a:r>
              <a:rPr sz="2000" spc="-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are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s</a:t>
            </a:r>
            <a:r>
              <a:rPr sz="2000" spc="-9" dirty="0" smtClean="0">
                <a:latin typeface="Arial Narrow"/>
                <a:cs typeface="Arial Narrow"/>
              </a:rPr>
              <a:t>a</a:t>
            </a:r>
            <a:r>
              <a:rPr sz="2000" spc="0" dirty="0" smtClean="0">
                <a:latin typeface="Arial Narrow"/>
                <a:cs typeface="Arial Narrow"/>
              </a:rPr>
              <a:t>me, we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ha</a:t>
            </a:r>
            <a:r>
              <a:rPr sz="2000" spc="-9" dirty="0" smtClean="0">
                <a:latin typeface="Arial Narrow"/>
                <a:cs typeface="Arial Narrow"/>
              </a:rPr>
              <a:t>v</a:t>
            </a:r>
            <a:r>
              <a:rPr sz="2000" spc="0" dirty="0" smtClean="0">
                <a:latin typeface="Arial Narrow"/>
                <a:cs typeface="Arial Narrow"/>
              </a:rPr>
              <a:t>e</a:t>
            </a:r>
            <a:endParaRPr sz="2000">
              <a:latin typeface="Arial Narrow"/>
              <a:cs typeface="Arial Narrow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839690" y="2107302"/>
            <a:ext cx="1829294" cy="5082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12700" algn="r">
              <a:lnSpc>
                <a:spcPts val="2130"/>
              </a:lnSpc>
              <a:spcBef>
                <a:spcPts val="106"/>
              </a:spcBef>
            </a:pPr>
            <a:r>
              <a:rPr sz="3000" u="sng" baseline="-5797" dirty="0" smtClean="0">
                <a:latin typeface="Times New Roman"/>
                <a:cs typeface="Times New Roman"/>
              </a:rPr>
              <a:t>4</a:t>
            </a:r>
            <a:r>
              <a:rPr sz="3000" u="sng" spc="-9" baseline="-5797" dirty="0" smtClean="0">
                <a:latin typeface="Times New Roman"/>
                <a:cs typeface="Times New Roman"/>
              </a:rPr>
              <a:t>0</a:t>
            </a:r>
            <a:r>
              <a:rPr sz="3000" u="sng" spc="0" baseline="-5797" dirty="0" smtClean="0">
                <a:latin typeface="Times New Roman"/>
                <a:cs typeface="Times New Roman"/>
              </a:rPr>
              <a:t>00</a:t>
            </a:r>
            <a:r>
              <a:rPr sz="3000" u="sng" spc="-314" baseline="-5797" dirty="0" smtClean="0">
                <a:latin typeface="Times New Roman"/>
                <a:cs typeface="Times New Roman"/>
              </a:rPr>
              <a:t> </a:t>
            </a:r>
            <a:r>
              <a:rPr sz="3000" u="sng" spc="0" baseline="-5441" dirty="0" smtClean="0">
                <a:latin typeface="Symbol"/>
                <a:cs typeface="Symbol"/>
              </a:rPr>
              <a:t></a:t>
            </a:r>
            <a:r>
              <a:rPr sz="3000" u="sng" spc="-869" baseline="-5441" dirty="0" smtClean="0">
                <a:latin typeface="Symbol"/>
                <a:cs typeface="Symbol"/>
              </a:rPr>
              <a:t></a:t>
            </a:r>
            <a:r>
              <a:rPr sz="3000" u="sng" spc="0" baseline="-5797" dirty="0" smtClean="0">
                <a:latin typeface="Times New Roman"/>
                <a:cs typeface="Times New Roman"/>
              </a:rPr>
              <a:t>0.</a:t>
            </a:r>
            <a:r>
              <a:rPr sz="3000" u="sng" spc="-9" baseline="-5797" dirty="0" smtClean="0">
                <a:latin typeface="Times New Roman"/>
                <a:cs typeface="Times New Roman"/>
              </a:rPr>
              <a:t>0</a:t>
            </a:r>
            <a:r>
              <a:rPr sz="3000" u="sng" spc="0" baseline="-5797" dirty="0" smtClean="0">
                <a:latin typeface="Times New Roman"/>
                <a:cs typeface="Times New Roman"/>
              </a:rPr>
              <a:t>6</a:t>
            </a:r>
            <a:r>
              <a:rPr sz="3000" u="sng" spc="-9" baseline="-5797" dirty="0" smtClean="0">
                <a:latin typeface="Times New Roman"/>
                <a:cs typeface="Times New Roman"/>
              </a:rPr>
              <a:t>2</a:t>
            </a:r>
            <a:r>
              <a:rPr sz="3000" u="sng" spc="0" baseline="-5797" dirty="0" smtClean="0">
                <a:latin typeface="Times New Roman"/>
                <a:cs typeface="Times New Roman"/>
              </a:rPr>
              <a:t>5</a:t>
            </a:r>
            <a:r>
              <a:rPr sz="3000" spc="-100" baseline="-5797" dirty="0" smtClean="0">
                <a:latin typeface="Times New Roman"/>
                <a:cs typeface="Times New Roman"/>
              </a:rPr>
              <a:t> </a:t>
            </a:r>
            <a:r>
              <a:rPr sz="3000" spc="-164" baseline="-4081" dirty="0" smtClean="0">
                <a:latin typeface="Symbol"/>
                <a:cs typeface="Symbol"/>
              </a:rPr>
              <a:t></a:t>
            </a:r>
            <a:r>
              <a:rPr sz="2000" spc="-89" dirty="0" smtClean="0">
                <a:latin typeface="Times New Roman"/>
                <a:cs typeface="Times New Roman"/>
              </a:rPr>
              <a:t>1</a:t>
            </a:r>
            <a:r>
              <a:rPr sz="3000" spc="0" baseline="-4081" dirty="0" smtClean="0">
                <a:latin typeface="Symbol"/>
                <a:cs typeface="Symbol"/>
              </a:rPr>
              <a:t></a:t>
            </a:r>
            <a:endParaRPr sz="2000">
              <a:latin typeface="Symbol"/>
              <a:cs typeface="Symbol"/>
            </a:endParaRPr>
          </a:p>
          <a:p>
            <a:pPr marR="12700" algn="r">
              <a:lnSpc>
                <a:spcPts val="1850"/>
              </a:lnSpc>
            </a:pPr>
            <a:r>
              <a:rPr sz="3000" spc="0" baseline="1360" dirty="0" smtClean="0">
                <a:latin typeface="Symbol"/>
                <a:cs typeface="Symbol"/>
              </a:rPr>
              <a:t></a:t>
            </a:r>
            <a:r>
              <a:rPr sz="3000" spc="250" baseline="1449" dirty="0" smtClean="0">
                <a:latin typeface="Times New Roman"/>
                <a:cs typeface="Times New Roman"/>
              </a:rPr>
              <a:t> </a:t>
            </a:r>
            <a:r>
              <a:rPr sz="3000" spc="0" baseline="1360" dirty="0" smtClean="0">
                <a:latin typeface="Symbol"/>
                <a:cs typeface="Symbol"/>
              </a:rPr>
              <a:t>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895927" y="2107302"/>
            <a:ext cx="718656" cy="33775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4033">
              <a:lnSpc>
                <a:spcPts val="2305"/>
              </a:lnSpc>
              <a:spcBef>
                <a:spcPts val="115"/>
              </a:spcBef>
            </a:pPr>
            <a:r>
              <a:rPr sz="2000" spc="-164" dirty="0" smtClean="0">
                <a:latin typeface="Symbol"/>
                <a:cs typeface="Symbol"/>
              </a:rPr>
              <a:t></a:t>
            </a:r>
            <a:r>
              <a:rPr sz="3000" spc="0" baseline="4348" dirty="0" smtClean="0">
                <a:latin typeface="Times New Roman"/>
                <a:cs typeface="Times New Roman"/>
              </a:rPr>
              <a:t>1</a:t>
            </a:r>
            <a:r>
              <a:rPr sz="3000" spc="-9" baseline="4348" dirty="0" smtClean="0">
                <a:latin typeface="Times New Roman"/>
                <a:cs typeface="Times New Roman"/>
              </a:rPr>
              <a:t>2</a:t>
            </a:r>
            <a:r>
              <a:rPr sz="3000" spc="34" baseline="4348" dirty="0" smtClean="0">
                <a:latin typeface="Times New Roman"/>
                <a:cs typeface="Times New Roman"/>
              </a:rPr>
              <a:t>5</a:t>
            </a:r>
            <a:r>
              <a:rPr sz="2000" spc="0" dirty="0" smtClean="0">
                <a:latin typeface="Symbol"/>
                <a:cs typeface="Symbol"/>
              </a:rPr>
              <a:t></a:t>
            </a:r>
            <a:endParaRPr sz="2000">
              <a:latin typeface="Symbol"/>
              <a:cs typeface="Symbol"/>
            </a:endParaRPr>
          </a:p>
          <a:p>
            <a:pPr marL="12700" marR="27674">
              <a:lnSpc>
                <a:spcPts val="1950"/>
              </a:lnSpc>
              <a:spcBef>
                <a:spcPts val="445"/>
              </a:spcBef>
            </a:pPr>
            <a:r>
              <a:rPr sz="3000" spc="-164" baseline="-13604" dirty="0" smtClean="0">
                <a:latin typeface="Symbol"/>
                <a:cs typeface="Symbol"/>
              </a:rPr>
              <a:t></a:t>
            </a:r>
            <a:r>
              <a:rPr sz="2000" spc="0" dirty="0" smtClean="0">
                <a:latin typeface="Times New Roman"/>
                <a:cs typeface="Times New Roman"/>
              </a:rPr>
              <a:t>1</a:t>
            </a:r>
            <a:r>
              <a:rPr sz="2000" spc="-9" dirty="0" smtClean="0">
                <a:latin typeface="Times New Roman"/>
                <a:cs typeface="Times New Roman"/>
              </a:rPr>
              <a:t>2</a:t>
            </a:r>
            <a:r>
              <a:rPr sz="2000" spc="34" dirty="0" smtClean="0">
                <a:latin typeface="Times New Roman"/>
                <a:cs typeface="Times New Roman"/>
              </a:rPr>
              <a:t>5</a:t>
            </a:r>
            <a:r>
              <a:rPr sz="3000" spc="0" baseline="-13604" dirty="0" smtClean="0">
                <a:latin typeface="Symbol"/>
                <a:cs typeface="Symbol"/>
              </a:rPr>
              <a:t></a:t>
            </a:r>
            <a:endParaRPr sz="2000">
              <a:latin typeface="Symbol"/>
              <a:cs typeface="Symbol"/>
            </a:endParaRPr>
          </a:p>
          <a:p>
            <a:pPr marL="40384" marR="6412">
              <a:lnSpc>
                <a:spcPts val="2300"/>
              </a:lnSpc>
              <a:spcBef>
                <a:spcPts val="1649"/>
              </a:spcBef>
            </a:pPr>
            <a:r>
              <a:rPr sz="3000" spc="-164" baseline="-4081" dirty="0" smtClean="0">
                <a:latin typeface="Symbol"/>
                <a:cs typeface="Symbol"/>
              </a:rPr>
              <a:t></a:t>
            </a:r>
            <a:r>
              <a:rPr sz="2000" spc="0" dirty="0" smtClean="0">
                <a:latin typeface="Times New Roman"/>
                <a:cs typeface="Times New Roman"/>
              </a:rPr>
              <a:t>1</a:t>
            </a:r>
            <a:r>
              <a:rPr sz="2000" spc="-9" dirty="0" smtClean="0">
                <a:latin typeface="Times New Roman"/>
                <a:cs typeface="Times New Roman"/>
              </a:rPr>
              <a:t>2</a:t>
            </a:r>
            <a:r>
              <a:rPr sz="2000" spc="34" dirty="0" smtClean="0">
                <a:latin typeface="Times New Roman"/>
                <a:cs typeface="Times New Roman"/>
              </a:rPr>
              <a:t>5</a:t>
            </a:r>
            <a:r>
              <a:rPr sz="3000" spc="0" baseline="-4081" dirty="0" smtClean="0">
                <a:latin typeface="Symbol"/>
                <a:cs typeface="Symbol"/>
              </a:rPr>
              <a:t></a:t>
            </a:r>
            <a:endParaRPr sz="2000">
              <a:latin typeface="Symbol"/>
              <a:cs typeface="Symbol"/>
            </a:endParaRPr>
          </a:p>
          <a:p>
            <a:pPr marL="40384" marR="79">
              <a:lnSpc>
                <a:spcPts val="1950"/>
              </a:lnSpc>
              <a:spcBef>
                <a:spcPts val="711"/>
              </a:spcBef>
            </a:pPr>
            <a:r>
              <a:rPr sz="3000" spc="-164" baseline="-13604" dirty="0" smtClean="0">
                <a:latin typeface="Symbol"/>
                <a:cs typeface="Symbol"/>
              </a:rPr>
              <a:t></a:t>
            </a:r>
            <a:r>
              <a:rPr sz="2000" spc="0" dirty="0" smtClean="0">
                <a:latin typeface="Times New Roman"/>
                <a:cs typeface="Times New Roman"/>
              </a:rPr>
              <a:t>1</a:t>
            </a:r>
            <a:r>
              <a:rPr sz="2000" spc="-9" dirty="0" smtClean="0">
                <a:latin typeface="Times New Roman"/>
                <a:cs typeface="Times New Roman"/>
              </a:rPr>
              <a:t>2</a:t>
            </a:r>
            <a:r>
              <a:rPr sz="2000" spc="34" dirty="0" smtClean="0">
                <a:latin typeface="Times New Roman"/>
                <a:cs typeface="Times New Roman"/>
              </a:rPr>
              <a:t>5</a:t>
            </a:r>
            <a:r>
              <a:rPr sz="3000" spc="0" baseline="-13604" dirty="0" smtClean="0">
                <a:latin typeface="Symbol"/>
                <a:cs typeface="Symbol"/>
              </a:rPr>
              <a:t></a:t>
            </a:r>
            <a:endParaRPr sz="2000">
              <a:latin typeface="Symbol"/>
              <a:cs typeface="Symbol"/>
            </a:endParaRPr>
          </a:p>
          <a:p>
            <a:pPr marL="31085" marR="15714">
              <a:lnSpc>
                <a:spcPts val="2300"/>
              </a:lnSpc>
              <a:spcBef>
                <a:spcPts val="1648"/>
              </a:spcBef>
            </a:pPr>
            <a:r>
              <a:rPr sz="3000" spc="-164" baseline="-4081" dirty="0" smtClean="0">
                <a:latin typeface="Symbol"/>
                <a:cs typeface="Symbol"/>
              </a:rPr>
              <a:t></a:t>
            </a:r>
            <a:r>
              <a:rPr sz="2000" spc="0" dirty="0" smtClean="0">
                <a:latin typeface="Times New Roman"/>
                <a:cs typeface="Times New Roman"/>
              </a:rPr>
              <a:t>1</a:t>
            </a:r>
            <a:r>
              <a:rPr sz="2000" spc="-9" dirty="0" smtClean="0">
                <a:latin typeface="Times New Roman"/>
                <a:cs typeface="Times New Roman"/>
              </a:rPr>
              <a:t>2</a:t>
            </a:r>
            <a:r>
              <a:rPr sz="2000" spc="34" dirty="0" smtClean="0">
                <a:latin typeface="Times New Roman"/>
                <a:cs typeface="Times New Roman"/>
              </a:rPr>
              <a:t>5</a:t>
            </a:r>
            <a:r>
              <a:rPr sz="3000" spc="0" baseline="-4081" dirty="0" smtClean="0">
                <a:latin typeface="Symbol"/>
                <a:cs typeface="Symbol"/>
              </a:rPr>
              <a:t></a:t>
            </a:r>
            <a:endParaRPr sz="2000">
              <a:latin typeface="Symbol"/>
              <a:cs typeface="Symbol"/>
            </a:endParaRPr>
          </a:p>
          <a:p>
            <a:pPr marL="31085" marR="9298">
              <a:lnSpc>
                <a:spcPts val="1950"/>
              </a:lnSpc>
              <a:spcBef>
                <a:spcPts val="707"/>
              </a:spcBef>
            </a:pPr>
            <a:r>
              <a:rPr sz="3000" spc="-164" baseline="-13604" dirty="0" smtClean="0">
                <a:latin typeface="Symbol"/>
                <a:cs typeface="Symbol"/>
              </a:rPr>
              <a:t></a:t>
            </a:r>
            <a:r>
              <a:rPr sz="2000" spc="0" dirty="0" smtClean="0">
                <a:latin typeface="Times New Roman"/>
                <a:cs typeface="Times New Roman"/>
              </a:rPr>
              <a:t>1</a:t>
            </a:r>
            <a:r>
              <a:rPr sz="2000" spc="-9" dirty="0" smtClean="0">
                <a:latin typeface="Times New Roman"/>
                <a:cs typeface="Times New Roman"/>
              </a:rPr>
              <a:t>2</a:t>
            </a:r>
            <a:r>
              <a:rPr sz="2000" spc="34" dirty="0" smtClean="0">
                <a:latin typeface="Times New Roman"/>
                <a:cs typeface="Times New Roman"/>
              </a:rPr>
              <a:t>5</a:t>
            </a:r>
            <a:r>
              <a:rPr sz="3000" spc="0" baseline="-13604" dirty="0" smtClean="0">
                <a:latin typeface="Symbol"/>
                <a:cs typeface="Symbol"/>
              </a:rPr>
              <a:t></a:t>
            </a:r>
            <a:endParaRPr sz="2000">
              <a:latin typeface="Symbol"/>
              <a:cs typeface="Symbol"/>
            </a:endParaRPr>
          </a:p>
          <a:p>
            <a:pPr marL="40384" marR="6412">
              <a:lnSpc>
                <a:spcPts val="2300"/>
              </a:lnSpc>
              <a:spcBef>
                <a:spcPts val="1648"/>
              </a:spcBef>
            </a:pPr>
            <a:r>
              <a:rPr sz="3000" spc="-164" baseline="-4081" dirty="0" smtClean="0">
                <a:latin typeface="Symbol"/>
                <a:cs typeface="Symbol"/>
              </a:rPr>
              <a:t></a:t>
            </a:r>
            <a:r>
              <a:rPr sz="2000" spc="0" dirty="0" smtClean="0">
                <a:latin typeface="Times New Roman"/>
                <a:cs typeface="Times New Roman"/>
              </a:rPr>
              <a:t>1</a:t>
            </a:r>
            <a:r>
              <a:rPr sz="2000" spc="-9" dirty="0" smtClean="0">
                <a:latin typeface="Times New Roman"/>
                <a:cs typeface="Times New Roman"/>
              </a:rPr>
              <a:t>2</a:t>
            </a:r>
            <a:r>
              <a:rPr sz="2000" spc="34" dirty="0" smtClean="0">
                <a:latin typeface="Times New Roman"/>
                <a:cs typeface="Times New Roman"/>
              </a:rPr>
              <a:t>5</a:t>
            </a:r>
            <a:r>
              <a:rPr sz="3000" spc="0" baseline="-4081" dirty="0" smtClean="0">
                <a:latin typeface="Symbol"/>
                <a:cs typeface="Symbol"/>
              </a:rPr>
              <a:t></a:t>
            </a:r>
            <a:endParaRPr sz="2000">
              <a:latin typeface="Symbol"/>
              <a:cs typeface="Symbol"/>
            </a:endParaRPr>
          </a:p>
          <a:p>
            <a:pPr marL="40384">
              <a:lnSpc>
                <a:spcPts val="1950"/>
              </a:lnSpc>
              <a:spcBef>
                <a:spcPts val="711"/>
              </a:spcBef>
            </a:pPr>
            <a:r>
              <a:rPr sz="3000" spc="-164" baseline="-13604" dirty="0" smtClean="0">
                <a:latin typeface="Symbol"/>
                <a:cs typeface="Symbol"/>
              </a:rPr>
              <a:t></a:t>
            </a:r>
            <a:r>
              <a:rPr sz="2000" spc="0" dirty="0" smtClean="0">
                <a:latin typeface="Times New Roman"/>
                <a:cs typeface="Times New Roman"/>
              </a:rPr>
              <a:t>1</a:t>
            </a:r>
            <a:r>
              <a:rPr sz="2000" spc="-9" dirty="0" smtClean="0">
                <a:latin typeface="Times New Roman"/>
                <a:cs typeface="Times New Roman"/>
              </a:rPr>
              <a:t>2</a:t>
            </a:r>
            <a:r>
              <a:rPr sz="2000" spc="34" dirty="0" smtClean="0">
                <a:latin typeface="Times New Roman"/>
                <a:cs typeface="Times New Roman"/>
              </a:rPr>
              <a:t>5</a:t>
            </a:r>
            <a:r>
              <a:rPr sz="3000" spc="0" baseline="-13604" dirty="0" smtClean="0">
                <a:latin typeface="Symbol"/>
                <a:cs typeface="Symbol"/>
              </a:rPr>
              <a:t>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253124" y="2165914"/>
            <a:ext cx="372466" cy="4650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660"/>
              </a:lnSpc>
              <a:spcBef>
                <a:spcPts val="183"/>
              </a:spcBef>
            </a:pPr>
            <a:r>
              <a:rPr sz="3150" spc="-29" dirty="0" smtClean="0">
                <a:latin typeface="Symbol"/>
                <a:cs typeface="Symbol"/>
              </a:rPr>
              <a:t></a:t>
            </a:r>
            <a:r>
              <a:rPr sz="2250" spc="-29" baseline="56231" dirty="0" smtClean="0">
                <a:latin typeface="Symbol"/>
                <a:cs typeface="Symbol"/>
              </a:rPr>
              <a:t></a:t>
            </a:r>
            <a:r>
              <a:rPr sz="1725" spc="-29" baseline="83182" dirty="0" smtClean="0">
                <a:latin typeface="Times New Roman"/>
                <a:cs typeface="Times New Roman"/>
              </a:rPr>
              <a:t>1</a:t>
            </a:r>
            <a:r>
              <a:rPr sz="2250" spc="0" baseline="56231" dirty="0" smtClean="0">
                <a:latin typeface="Symbol"/>
                <a:cs typeface="Symbol"/>
              </a:rPr>
              <a:t>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936130" y="2201207"/>
            <a:ext cx="306633" cy="4297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85"/>
              </a:lnSpc>
              <a:spcBef>
                <a:spcPts val="169"/>
              </a:spcBef>
            </a:pPr>
            <a:r>
              <a:rPr sz="3150" dirty="0" smtClean="0">
                <a:latin typeface="Symbol"/>
                <a:cs typeface="Symbol"/>
              </a:rPr>
              <a:t></a:t>
            </a:r>
            <a:r>
              <a:rPr sz="3000" i="1" baseline="7246" dirty="0" smtClean="0">
                <a:latin typeface="Times New Roman"/>
                <a:cs typeface="Times New Roman"/>
              </a:rPr>
              <a:t>r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619083" y="2291147"/>
            <a:ext cx="204034" cy="2805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90"/>
              </a:lnSpc>
              <a:spcBef>
                <a:spcPts val="109"/>
              </a:spcBef>
            </a:pPr>
            <a:r>
              <a:rPr sz="2000" spc="0" dirty="0" smtClean="0">
                <a:latin typeface="Symbol"/>
                <a:cs typeface="Symbol"/>
              </a:rPr>
              <a:t>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697336" y="2291147"/>
            <a:ext cx="204034" cy="2805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90"/>
              </a:lnSpc>
              <a:spcBef>
                <a:spcPts val="109"/>
              </a:spcBef>
            </a:pPr>
            <a:r>
              <a:rPr sz="2000" spc="0" dirty="0" smtClean="0">
                <a:latin typeface="Symbol"/>
                <a:cs typeface="Symbol"/>
              </a:rPr>
              <a:t>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895927" y="2335017"/>
            <a:ext cx="189973" cy="2805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90"/>
              </a:lnSpc>
              <a:spcBef>
                <a:spcPts val="109"/>
              </a:spcBef>
            </a:pPr>
            <a:r>
              <a:rPr sz="2000" spc="0" dirty="0" smtClean="0">
                <a:latin typeface="Symbol"/>
                <a:cs typeface="Symbol"/>
              </a:rPr>
              <a:t>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388341" y="2335017"/>
            <a:ext cx="189973" cy="2805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90"/>
              </a:lnSpc>
              <a:spcBef>
                <a:spcPts val="109"/>
              </a:spcBef>
            </a:pPr>
            <a:r>
              <a:rPr sz="2000" spc="0" dirty="0" smtClean="0">
                <a:latin typeface="Symbol"/>
                <a:cs typeface="Symbol"/>
              </a:rPr>
              <a:t>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127357" y="2446296"/>
            <a:ext cx="155250" cy="1740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90"/>
              </a:lnSpc>
              <a:spcBef>
                <a:spcPts val="64"/>
              </a:spcBef>
            </a:pPr>
            <a:r>
              <a:rPr sz="1150" i="1" spc="0" dirty="0" smtClean="0">
                <a:latin typeface="Times New Roman"/>
                <a:cs typeface="Times New Roman"/>
              </a:rPr>
              <a:t>Q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061331" y="2448064"/>
            <a:ext cx="3133710" cy="5877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65"/>
              </a:lnSpc>
              <a:spcBef>
                <a:spcPts val="108"/>
              </a:spcBef>
            </a:pPr>
            <a:r>
              <a:rPr sz="2000" spc="0" dirty="0" smtClean="0">
                <a:latin typeface="Arial Narrow"/>
                <a:cs typeface="Arial Narrow"/>
              </a:rPr>
              <a:t>4.</a:t>
            </a:r>
            <a:r>
              <a:rPr sz="2000" spc="-10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A</a:t>
            </a:r>
            <a:r>
              <a:rPr sz="2000" spc="-9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s</a:t>
            </a:r>
            <a:r>
              <a:rPr sz="2000" spc="-9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mb</a:t>
            </a:r>
            <a:r>
              <a:rPr sz="2000" spc="-9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e</a:t>
            </a:r>
            <a:r>
              <a:rPr sz="2000" spc="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gl</a:t>
            </a:r>
            <a:r>
              <a:rPr sz="2000" i="1" spc="4" dirty="0" smtClean="0">
                <a:latin typeface="Times New Roman"/>
                <a:cs typeface="Times New Roman"/>
              </a:rPr>
              <a:t>o</a:t>
            </a:r>
            <a:r>
              <a:rPr sz="2000" i="1" spc="0" dirty="0" smtClean="0">
                <a:latin typeface="Times New Roman"/>
                <a:cs typeface="Times New Roman"/>
              </a:rPr>
              <a:t>b</a:t>
            </a:r>
            <a:r>
              <a:rPr sz="2000" i="1" spc="9" dirty="0" smtClean="0">
                <a:latin typeface="Times New Roman"/>
                <a:cs typeface="Times New Roman"/>
              </a:rPr>
              <a:t>a</a:t>
            </a:r>
            <a:r>
              <a:rPr sz="2000" i="1" spc="0" dirty="0" smtClean="0">
                <a:latin typeface="Times New Roman"/>
                <a:cs typeface="Times New Roman"/>
              </a:rPr>
              <a:t>l</a:t>
            </a:r>
            <a:r>
              <a:rPr sz="2000" i="1" spc="-2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heat</a:t>
            </a:r>
            <a:r>
              <a:rPr sz="2000" spc="-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rate</a:t>
            </a:r>
            <a:endParaRPr sz="2000">
              <a:latin typeface="Arial Narrow"/>
              <a:cs typeface="Arial Narrow"/>
            </a:endParaRPr>
          </a:p>
          <a:p>
            <a:pPr marL="12700" marR="38582">
              <a:lnSpc>
                <a:spcPct val="95621"/>
              </a:lnSpc>
              <a:spcBef>
                <a:spcPts val="6"/>
              </a:spcBef>
            </a:pPr>
            <a:r>
              <a:rPr sz="2000" spc="0" dirty="0" smtClean="0">
                <a:latin typeface="Arial Narrow"/>
                <a:cs typeface="Arial Narrow"/>
              </a:rPr>
              <a:t>v</a:t>
            </a:r>
            <a:r>
              <a:rPr sz="2000" spc="-9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c</a:t>
            </a:r>
            <a:r>
              <a:rPr sz="2000" spc="-4" dirty="0" smtClean="0">
                <a:latin typeface="Arial Narrow"/>
                <a:cs typeface="Arial Narrow"/>
              </a:rPr>
              <a:t>t</a:t>
            </a:r>
            <a:r>
              <a:rPr sz="2000" spc="0" dirty="0" smtClean="0">
                <a:latin typeface="Arial Narrow"/>
                <a:cs typeface="Arial Narrow"/>
              </a:rPr>
              <a:t>o</a:t>
            </a:r>
            <a:r>
              <a:rPr sz="2000" spc="-79" dirty="0" smtClean="0">
                <a:latin typeface="Arial Narrow"/>
                <a:cs typeface="Arial Narrow"/>
              </a:rPr>
              <a:t>r</a:t>
            </a:r>
            <a:r>
              <a:rPr sz="2000" spc="0" dirty="0" smtClean="0">
                <a:latin typeface="Arial Narrow"/>
                <a:cs typeface="Arial Narrow"/>
              </a:rPr>
              <a:t>,</a:t>
            </a:r>
            <a:r>
              <a:rPr sz="2000" spc="-2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we get</a:t>
            </a:r>
            <a:endParaRPr sz="2000">
              <a:latin typeface="Arial Narrow"/>
              <a:cs typeface="Arial Narrow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295878" y="2490525"/>
            <a:ext cx="419975" cy="3378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40"/>
              </a:lnSpc>
              <a:spcBef>
                <a:spcPts val="132"/>
              </a:spcBef>
            </a:pPr>
            <a:r>
              <a:rPr sz="3000" spc="-164" baseline="-2720" dirty="0" smtClean="0">
                <a:latin typeface="Symbol"/>
                <a:cs typeface="Symbol"/>
              </a:rPr>
              <a:t></a:t>
            </a:r>
            <a:r>
              <a:rPr sz="3000" spc="-89" baseline="11595" dirty="0" smtClean="0">
                <a:latin typeface="Times New Roman"/>
                <a:cs typeface="Times New Roman"/>
              </a:rPr>
              <a:t>1</a:t>
            </a:r>
            <a:r>
              <a:rPr sz="3000" spc="0" baseline="-2720" dirty="0" smtClean="0">
                <a:latin typeface="Symbol"/>
                <a:cs typeface="Symbol"/>
              </a:rPr>
              <a:t>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477293" y="2494743"/>
            <a:ext cx="191507" cy="2805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latin typeface="Times New Roman"/>
                <a:cs typeface="Times New Roman"/>
              </a:rPr>
              <a:t>2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867522" y="2992912"/>
            <a:ext cx="1829146" cy="5077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12700" algn="r">
              <a:lnSpc>
                <a:spcPts val="2130"/>
              </a:lnSpc>
              <a:spcBef>
                <a:spcPts val="106"/>
              </a:spcBef>
            </a:pPr>
            <a:r>
              <a:rPr sz="3000" u="sng" baseline="-7246" dirty="0" smtClean="0">
                <a:latin typeface="Times New Roman"/>
                <a:cs typeface="Times New Roman"/>
              </a:rPr>
              <a:t>4</a:t>
            </a:r>
            <a:r>
              <a:rPr sz="3000" u="sng" spc="-9" baseline="-7246" dirty="0" smtClean="0">
                <a:latin typeface="Times New Roman"/>
                <a:cs typeface="Times New Roman"/>
              </a:rPr>
              <a:t>0</a:t>
            </a:r>
            <a:r>
              <a:rPr sz="3000" u="sng" spc="0" baseline="-7246" dirty="0" smtClean="0">
                <a:latin typeface="Times New Roman"/>
                <a:cs typeface="Times New Roman"/>
              </a:rPr>
              <a:t>00</a:t>
            </a:r>
            <a:r>
              <a:rPr sz="3000" u="sng" spc="-314" baseline="-7246" dirty="0" smtClean="0">
                <a:latin typeface="Times New Roman"/>
                <a:cs typeface="Times New Roman"/>
              </a:rPr>
              <a:t> </a:t>
            </a:r>
            <a:r>
              <a:rPr sz="3000" u="sng" spc="0" baseline="-6802" dirty="0" smtClean="0">
                <a:latin typeface="Symbol"/>
                <a:cs typeface="Symbol"/>
              </a:rPr>
              <a:t></a:t>
            </a:r>
            <a:r>
              <a:rPr sz="3000" u="sng" spc="-869" baseline="-6802" dirty="0" smtClean="0">
                <a:latin typeface="Symbol"/>
                <a:cs typeface="Symbol"/>
              </a:rPr>
              <a:t></a:t>
            </a:r>
            <a:r>
              <a:rPr sz="3000" u="sng" spc="0" baseline="-7246" dirty="0" smtClean="0">
                <a:latin typeface="Times New Roman"/>
                <a:cs typeface="Times New Roman"/>
              </a:rPr>
              <a:t>0.</a:t>
            </a:r>
            <a:r>
              <a:rPr sz="3000" u="sng" spc="-9" baseline="-7246" dirty="0" smtClean="0">
                <a:latin typeface="Times New Roman"/>
                <a:cs typeface="Times New Roman"/>
              </a:rPr>
              <a:t>0</a:t>
            </a:r>
            <a:r>
              <a:rPr sz="3000" u="sng" spc="0" baseline="-7246" dirty="0" smtClean="0">
                <a:latin typeface="Times New Roman"/>
                <a:cs typeface="Times New Roman"/>
              </a:rPr>
              <a:t>6</a:t>
            </a:r>
            <a:r>
              <a:rPr sz="3000" u="sng" spc="-9" baseline="-7246" dirty="0" smtClean="0">
                <a:latin typeface="Times New Roman"/>
                <a:cs typeface="Times New Roman"/>
              </a:rPr>
              <a:t>2</a:t>
            </a:r>
            <a:r>
              <a:rPr sz="3000" u="sng" spc="0" baseline="-7246" dirty="0" smtClean="0">
                <a:latin typeface="Times New Roman"/>
                <a:cs typeface="Times New Roman"/>
              </a:rPr>
              <a:t>5</a:t>
            </a:r>
            <a:r>
              <a:rPr sz="3000" spc="-100" baseline="-7246" dirty="0" smtClean="0">
                <a:latin typeface="Times New Roman"/>
                <a:cs typeface="Times New Roman"/>
              </a:rPr>
              <a:t> </a:t>
            </a:r>
            <a:r>
              <a:rPr sz="3000" spc="-164" baseline="-4081" dirty="0" smtClean="0">
                <a:latin typeface="Symbol"/>
                <a:cs typeface="Symbol"/>
              </a:rPr>
              <a:t></a:t>
            </a:r>
            <a:r>
              <a:rPr sz="2000" spc="-89" dirty="0" smtClean="0">
                <a:latin typeface="Times New Roman"/>
                <a:cs typeface="Times New Roman"/>
              </a:rPr>
              <a:t>1</a:t>
            </a:r>
            <a:r>
              <a:rPr sz="3000" spc="0" baseline="-4081" dirty="0" smtClean="0">
                <a:latin typeface="Symbol"/>
                <a:cs typeface="Symbol"/>
              </a:rPr>
              <a:t></a:t>
            </a:r>
            <a:endParaRPr sz="2000">
              <a:latin typeface="Symbol"/>
              <a:cs typeface="Symbol"/>
            </a:endParaRPr>
          </a:p>
          <a:p>
            <a:pPr marR="12700" algn="r">
              <a:lnSpc>
                <a:spcPts val="1850"/>
              </a:lnSpc>
            </a:pPr>
            <a:r>
              <a:rPr sz="3000" spc="0" baseline="1360" dirty="0" smtClean="0">
                <a:latin typeface="Symbol"/>
                <a:cs typeface="Symbol"/>
              </a:rPr>
              <a:t></a:t>
            </a:r>
            <a:r>
              <a:rPr sz="3000" spc="250" baseline="1449" dirty="0" smtClean="0">
                <a:latin typeface="Times New Roman"/>
                <a:cs typeface="Times New Roman"/>
              </a:rPr>
              <a:t> </a:t>
            </a:r>
            <a:r>
              <a:rPr sz="3000" spc="0" baseline="1360" dirty="0" smtClean="0">
                <a:latin typeface="Symbol"/>
                <a:cs typeface="Symbol"/>
              </a:rPr>
              <a:t>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253124" y="3051101"/>
            <a:ext cx="400298" cy="4650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660"/>
              </a:lnSpc>
              <a:spcBef>
                <a:spcPts val="183"/>
              </a:spcBef>
            </a:pPr>
            <a:r>
              <a:rPr sz="3150" spc="-29" dirty="0" smtClean="0">
                <a:latin typeface="Symbol"/>
                <a:cs typeface="Symbol"/>
              </a:rPr>
              <a:t></a:t>
            </a:r>
            <a:r>
              <a:rPr sz="2250" spc="0" baseline="56231" dirty="0" smtClean="0">
                <a:latin typeface="Symbol"/>
                <a:cs typeface="Symbol"/>
              </a:rPr>
              <a:t></a:t>
            </a:r>
            <a:r>
              <a:rPr sz="2250" spc="-269" baseline="59908" dirty="0" smtClean="0">
                <a:latin typeface="Times New Roman"/>
                <a:cs typeface="Times New Roman"/>
              </a:rPr>
              <a:t> </a:t>
            </a:r>
            <a:r>
              <a:rPr sz="1725" spc="54" baseline="83182" dirty="0" smtClean="0">
                <a:latin typeface="Times New Roman"/>
                <a:cs typeface="Times New Roman"/>
              </a:rPr>
              <a:t>2</a:t>
            </a:r>
            <a:r>
              <a:rPr sz="2250" spc="0" baseline="56231" dirty="0" smtClean="0">
                <a:latin typeface="Symbol"/>
                <a:cs typeface="Symbol"/>
              </a:rPr>
              <a:t>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936130" y="3086394"/>
            <a:ext cx="306633" cy="4297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85"/>
              </a:lnSpc>
              <a:spcBef>
                <a:spcPts val="169"/>
              </a:spcBef>
            </a:pPr>
            <a:r>
              <a:rPr sz="3150" dirty="0" smtClean="0">
                <a:latin typeface="Symbol"/>
                <a:cs typeface="Symbol"/>
              </a:rPr>
              <a:t></a:t>
            </a:r>
            <a:r>
              <a:rPr sz="3000" i="1" baseline="7246" dirty="0" smtClean="0">
                <a:latin typeface="Times New Roman"/>
                <a:cs typeface="Times New Roman"/>
              </a:rPr>
              <a:t>r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646915" y="3176356"/>
            <a:ext cx="204034" cy="2805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90"/>
              </a:lnSpc>
              <a:spcBef>
                <a:spcPts val="109"/>
              </a:spcBef>
            </a:pPr>
            <a:r>
              <a:rPr sz="2000" spc="0" dirty="0" smtClean="0">
                <a:latin typeface="Symbol"/>
                <a:cs typeface="Symbol"/>
              </a:rPr>
              <a:t>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725168" y="3176356"/>
            <a:ext cx="204034" cy="2805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90"/>
              </a:lnSpc>
              <a:spcBef>
                <a:spcPts val="109"/>
              </a:spcBef>
            </a:pPr>
            <a:r>
              <a:rPr sz="2000" spc="0" dirty="0" smtClean="0">
                <a:latin typeface="Symbol"/>
                <a:cs typeface="Symbol"/>
              </a:rPr>
              <a:t>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923611" y="3220141"/>
            <a:ext cx="189973" cy="2805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90"/>
              </a:lnSpc>
              <a:spcBef>
                <a:spcPts val="109"/>
              </a:spcBef>
            </a:pPr>
            <a:r>
              <a:rPr sz="2000" spc="0" dirty="0" smtClean="0">
                <a:latin typeface="Symbol"/>
                <a:cs typeface="Symbol"/>
              </a:rPr>
              <a:t>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416025" y="3220141"/>
            <a:ext cx="189973" cy="2805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90"/>
              </a:lnSpc>
              <a:spcBef>
                <a:spcPts val="109"/>
              </a:spcBef>
            </a:pPr>
            <a:r>
              <a:rPr sz="2000" spc="0" dirty="0" smtClean="0">
                <a:latin typeface="Symbol"/>
                <a:cs typeface="Symbol"/>
              </a:rPr>
              <a:t>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292851" y="3273862"/>
            <a:ext cx="732739" cy="6638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6387">
              <a:lnSpc>
                <a:spcPts val="2225"/>
              </a:lnSpc>
              <a:spcBef>
                <a:spcPts val="111"/>
              </a:spcBef>
            </a:pPr>
            <a:r>
              <a:rPr sz="3000" spc="-44" baseline="-2720" dirty="0" smtClean="0">
                <a:latin typeface="Symbol"/>
                <a:cs typeface="Symbol"/>
              </a:rPr>
              <a:t></a:t>
            </a:r>
            <a:r>
              <a:rPr sz="3000" spc="0" baseline="1449" dirty="0" smtClean="0">
                <a:latin typeface="Times New Roman"/>
                <a:cs typeface="Times New Roman"/>
              </a:rPr>
              <a:t>125</a:t>
            </a:r>
            <a:r>
              <a:rPr sz="3000" spc="-334" baseline="1449" dirty="0" smtClean="0">
                <a:latin typeface="Times New Roman"/>
                <a:cs typeface="Times New Roman"/>
              </a:rPr>
              <a:t> </a:t>
            </a:r>
            <a:r>
              <a:rPr sz="3000" spc="0" baseline="-2720" dirty="0" smtClean="0">
                <a:latin typeface="Symbol"/>
                <a:cs typeface="Symbol"/>
              </a:rPr>
              <a:t></a:t>
            </a:r>
            <a:endParaRPr sz="2000">
              <a:latin typeface="Symbol"/>
              <a:cs typeface="Symbol"/>
            </a:endParaRPr>
          </a:p>
          <a:p>
            <a:pPr marL="12700">
              <a:lnSpc>
                <a:spcPts val="2940"/>
              </a:lnSpc>
              <a:spcBef>
                <a:spcPts val="35"/>
              </a:spcBef>
            </a:pPr>
            <a:r>
              <a:rPr sz="3000" spc="50" baseline="21766" dirty="0" smtClean="0">
                <a:latin typeface="Symbol"/>
                <a:cs typeface="Symbol"/>
              </a:rPr>
              <a:t></a:t>
            </a:r>
            <a:r>
              <a:rPr sz="3000" spc="0" baseline="-4348" dirty="0" smtClean="0">
                <a:latin typeface="Times New Roman"/>
                <a:cs typeface="Times New Roman"/>
              </a:rPr>
              <a:t>25</a:t>
            </a:r>
            <a:r>
              <a:rPr sz="3000" spc="75" baseline="-4348" dirty="0" smtClean="0">
                <a:latin typeface="Times New Roman"/>
                <a:cs typeface="Times New Roman"/>
              </a:rPr>
              <a:t>0</a:t>
            </a:r>
            <a:r>
              <a:rPr sz="3000" spc="0" baseline="21766" dirty="0" smtClean="0">
                <a:latin typeface="Symbol"/>
                <a:cs typeface="Symbol"/>
              </a:rPr>
              <a:t>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127357" y="3332074"/>
            <a:ext cx="155250" cy="1740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90"/>
              </a:lnSpc>
              <a:spcBef>
                <a:spcPts val="64"/>
              </a:spcBef>
            </a:pPr>
            <a:r>
              <a:rPr sz="1150" i="1" spc="0" dirty="0" smtClean="0">
                <a:latin typeface="Times New Roman"/>
                <a:cs typeface="Times New Roman"/>
              </a:rPr>
              <a:t>Q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505125" y="3379825"/>
            <a:ext cx="191507" cy="2805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latin typeface="Times New Roman"/>
                <a:cs typeface="Times New Roman"/>
              </a:rPr>
              <a:t>2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323562" y="3376218"/>
            <a:ext cx="419886" cy="3372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35"/>
              </a:lnSpc>
              <a:spcBef>
                <a:spcPts val="131"/>
              </a:spcBef>
            </a:pPr>
            <a:r>
              <a:rPr sz="3000" spc="-164" baseline="-2720" dirty="0" smtClean="0">
                <a:latin typeface="Symbol"/>
                <a:cs typeface="Symbol"/>
              </a:rPr>
              <a:t></a:t>
            </a:r>
            <a:r>
              <a:rPr sz="3000" spc="-89" baseline="11595" dirty="0" smtClean="0">
                <a:latin typeface="Times New Roman"/>
                <a:cs typeface="Times New Roman"/>
              </a:rPr>
              <a:t>1</a:t>
            </a:r>
            <a:r>
              <a:rPr sz="3000" spc="0" baseline="-2720" dirty="0" smtClean="0">
                <a:latin typeface="Symbol"/>
                <a:cs typeface="Symbol"/>
              </a:rPr>
              <a:t>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292851" y="3778277"/>
            <a:ext cx="189782" cy="2805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90"/>
              </a:lnSpc>
              <a:spcBef>
                <a:spcPts val="109"/>
              </a:spcBef>
            </a:pPr>
            <a:r>
              <a:rPr sz="2000" spc="0" dirty="0" smtClean="0">
                <a:latin typeface="Symbol"/>
                <a:cs typeface="Symbol"/>
              </a:rPr>
              <a:t>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817263" y="3778277"/>
            <a:ext cx="189782" cy="2805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90"/>
              </a:lnSpc>
              <a:spcBef>
                <a:spcPts val="109"/>
              </a:spcBef>
            </a:pPr>
            <a:r>
              <a:rPr sz="2000" spc="0" dirty="0" smtClean="0">
                <a:latin typeface="Symbol"/>
                <a:cs typeface="Symbol"/>
              </a:rPr>
              <a:t>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858245" y="3878563"/>
            <a:ext cx="1829125" cy="5078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12700" algn="r">
              <a:lnSpc>
                <a:spcPts val="2125"/>
              </a:lnSpc>
              <a:spcBef>
                <a:spcPts val="106"/>
              </a:spcBef>
            </a:pPr>
            <a:r>
              <a:rPr sz="3000" u="sng" baseline="-5797" dirty="0" smtClean="0">
                <a:latin typeface="Times New Roman"/>
                <a:cs typeface="Times New Roman"/>
              </a:rPr>
              <a:t>4</a:t>
            </a:r>
            <a:r>
              <a:rPr sz="3000" u="sng" spc="-9" baseline="-5797" dirty="0" smtClean="0">
                <a:latin typeface="Times New Roman"/>
                <a:cs typeface="Times New Roman"/>
              </a:rPr>
              <a:t>0</a:t>
            </a:r>
            <a:r>
              <a:rPr sz="3000" u="sng" spc="0" baseline="-5797" dirty="0" smtClean="0">
                <a:latin typeface="Times New Roman"/>
                <a:cs typeface="Times New Roman"/>
              </a:rPr>
              <a:t>00</a:t>
            </a:r>
            <a:r>
              <a:rPr sz="3000" u="sng" spc="-314" baseline="-5797" dirty="0" smtClean="0">
                <a:latin typeface="Times New Roman"/>
                <a:cs typeface="Times New Roman"/>
              </a:rPr>
              <a:t> </a:t>
            </a:r>
            <a:r>
              <a:rPr sz="3000" u="sng" spc="0" baseline="-5441" dirty="0" smtClean="0">
                <a:latin typeface="Symbol"/>
                <a:cs typeface="Symbol"/>
              </a:rPr>
              <a:t></a:t>
            </a:r>
            <a:r>
              <a:rPr sz="3000" u="sng" spc="-869" baseline="-5441" dirty="0" smtClean="0">
                <a:latin typeface="Symbol"/>
                <a:cs typeface="Symbol"/>
              </a:rPr>
              <a:t></a:t>
            </a:r>
            <a:r>
              <a:rPr sz="3000" u="sng" spc="0" baseline="-5797" dirty="0" smtClean="0">
                <a:latin typeface="Times New Roman"/>
                <a:cs typeface="Times New Roman"/>
              </a:rPr>
              <a:t>0.</a:t>
            </a:r>
            <a:r>
              <a:rPr sz="3000" u="sng" spc="-9" baseline="-5797" dirty="0" smtClean="0">
                <a:latin typeface="Times New Roman"/>
                <a:cs typeface="Times New Roman"/>
              </a:rPr>
              <a:t>0</a:t>
            </a:r>
            <a:r>
              <a:rPr sz="3000" u="sng" spc="0" baseline="-5797" dirty="0" smtClean="0">
                <a:latin typeface="Times New Roman"/>
                <a:cs typeface="Times New Roman"/>
              </a:rPr>
              <a:t>6</a:t>
            </a:r>
            <a:r>
              <a:rPr sz="3000" u="sng" spc="-9" baseline="-5797" dirty="0" smtClean="0">
                <a:latin typeface="Times New Roman"/>
                <a:cs typeface="Times New Roman"/>
              </a:rPr>
              <a:t>2</a:t>
            </a:r>
            <a:r>
              <a:rPr sz="3000" u="sng" spc="0" baseline="-5797" dirty="0" smtClean="0">
                <a:latin typeface="Times New Roman"/>
                <a:cs typeface="Times New Roman"/>
              </a:rPr>
              <a:t>5</a:t>
            </a:r>
            <a:r>
              <a:rPr sz="3000" spc="-100" baseline="-5797" dirty="0" smtClean="0">
                <a:latin typeface="Times New Roman"/>
                <a:cs typeface="Times New Roman"/>
              </a:rPr>
              <a:t> </a:t>
            </a:r>
            <a:r>
              <a:rPr sz="3000" spc="-164" baseline="-4081" dirty="0" smtClean="0">
                <a:latin typeface="Symbol"/>
                <a:cs typeface="Symbol"/>
              </a:rPr>
              <a:t></a:t>
            </a:r>
            <a:r>
              <a:rPr sz="2000" spc="-89" dirty="0" smtClean="0">
                <a:latin typeface="Times New Roman"/>
                <a:cs typeface="Times New Roman"/>
              </a:rPr>
              <a:t>1</a:t>
            </a:r>
            <a:r>
              <a:rPr sz="3000" spc="0" baseline="-4081" dirty="0" smtClean="0">
                <a:latin typeface="Symbol"/>
                <a:cs typeface="Symbol"/>
              </a:rPr>
              <a:t></a:t>
            </a:r>
            <a:endParaRPr sz="2000">
              <a:latin typeface="Symbol"/>
              <a:cs typeface="Symbol"/>
            </a:endParaRPr>
          </a:p>
          <a:p>
            <a:pPr marR="12700" algn="r">
              <a:lnSpc>
                <a:spcPts val="1850"/>
              </a:lnSpc>
            </a:pPr>
            <a:r>
              <a:rPr sz="3000" spc="0" baseline="1360" dirty="0" smtClean="0">
                <a:latin typeface="Symbol"/>
                <a:cs typeface="Symbol"/>
              </a:rPr>
              <a:t></a:t>
            </a:r>
            <a:r>
              <a:rPr sz="3000" spc="250" baseline="1449" dirty="0" smtClean="0">
                <a:latin typeface="Times New Roman"/>
                <a:cs typeface="Times New Roman"/>
              </a:rPr>
              <a:t> </a:t>
            </a:r>
            <a:r>
              <a:rPr sz="3000" spc="0" baseline="1360" dirty="0" smtClean="0">
                <a:latin typeface="Symbol"/>
                <a:cs typeface="Symbol"/>
              </a:rPr>
              <a:t>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215097" y="3875740"/>
            <a:ext cx="354391" cy="2805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u="sng" spc="-109" dirty="0" smtClean="0">
                <a:latin typeface="Times New Roman"/>
                <a:cs typeface="Times New Roman"/>
              </a:rPr>
              <a:t> </a:t>
            </a:r>
            <a:r>
              <a:rPr sz="2000" u="sng" spc="0" dirty="0" smtClean="0">
                <a:latin typeface="Times New Roman"/>
                <a:cs typeface="Times New Roman"/>
              </a:rPr>
              <a:t>W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525429" y="3885025"/>
            <a:ext cx="1512731" cy="4879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40"/>
              </a:lnSpc>
              <a:spcBef>
                <a:spcPts val="192"/>
              </a:spcBef>
            </a:pPr>
            <a:r>
              <a:rPr sz="4725" spc="59" baseline="-1727" dirty="0" smtClean="0">
                <a:latin typeface="Symbol"/>
                <a:cs typeface="Symbol"/>
              </a:rPr>
              <a:t></a:t>
            </a:r>
            <a:r>
              <a:rPr sz="3000" i="1" spc="0" baseline="4348" dirty="0" smtClean="0">
                <a:latin typeface="Times New Roman"/>
                <a:cs typeface="Times New Roman"/>
              </a:rPr>
              <a:t>R </a:t>
            </a:r>
            <a:r>
              <a:rPr sz="3000" i="1" spc="-114" baseline="4348" dirty="0" smtClean="0">
                <a:latin typeface="Times New Roman"/>
                <a:cs typeface="Times New Roman"/>
              </a:rPr>
              <a:t> </a:t>
            </a:r>
            <a:r>
              <a:rPr sz="4725" spc="0" baseline="-1727" dirty="0" smtClean="0">
                <a:latin typeface="Symbol"/>
                <a:cs typeface="Symbol"/>
              </a:rPr>
              <a:t></a:t>
            </a:r>
            <a:r>
              <a:rPr sz="4725" spc="-389" baseline="-1840" dirty="0" smtClean="0">
                <a:latin typeface="Times New Roman"/>
                <a:cs typeface="Times New Roman"/>
              </a:rPr>
              <a:t> </a:t>
            </a:r>
            <a:r>
              <a:rPr sz="3000" spc="0" baseline="4081" dirty="0" smtClean="0">
                <a:latin typeface="Symbol"/>
                <a:cs typeface="Symbol"/>
              </a:rPr>
              <a:t></a:t>
            </a:r>
            <a:r>
              <a:rPr sz="3000" spc="-34" baseline="4348" dirty="0" smtClean="0">
                <a:latin typeface="Times New Roman"/>
                <a:cs typeface="Times New Roman"/>
              </a:rPr>
              <a:t> </a:t>
            </a:r>
            <a:r>
              <a:rPr sz="3000" spc="50" baseline="36731" dirty="0" smtClean="0">
                <a:latin typeface="Symbol"/>
                <a:cs typeface="Symbol"/>
              </a:rPr>
              <a:t></a:t>
            </a:r>
            <a:r>
              <a:rPr sz="3000" spc="0" baseline="4348" dirty="0" smtClean="0">
                <a:latin typeface="Times New Roman"/>
                <a:cs typeface="Times New Roman"/>
              </a:rPr>
              <a:t>25</a:t>
            </a:r>
            <a:r>
              <a:rPr sz="3000" spc="75" baseline="4348" dirty="0" smtClean="0">
                <a:latin typeface="Times New Roman"/>
                <a:cs typeface="Times New Roman"/>
              </a:rPr>
              <a:t>0</a:t>
            </a:r>
            <a:r>
              <a:rPr sz="3000" spc="0" baseline="36731" dirty="0" smtClean="0">
                <a:latin typeface="Symbol"/>
                <a:cs typeface="Symbol"/>
              </a:rPr>
              <a:t>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253124" y="3936668"/>
            <a:ext cx="391037" cy="4651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660"/>
              </a:lnSpc>
              <a:spcBef>
                <a:spcPts val="183"/>
              </a:spcBef>
            </a:pPr>
            <a:r>
              <a:rPr sz="3150" spc="-29" dirty="0" smtClean="0">
                <a:latin typeface="Symbol"/>
                <a:cs typeface="Symbol"/>
              </a:rPr>
              <a:t></a:t>
            </a:r>
            <a:r>
              <a:rPr sz="2250" spc="64" baseline="56231" dirty="0" smtClean="0">
                <a:latin typeface="Symbol"/>
                <a:cs typeface="Symbol"/>
              </a:rPr>
              <a:t></a:t>
            </a:r>
            <a:r>
              <a:rPr sz="1725" spc="19" baseline="83182" dirty="0" smtClean="0">
                <a:latin typeface="Times New Roman"/>
                <a:cs typeface="Times New Roman"/>
              </a:rPr>
              <a:t>3</a:t>
            </a:r>
            <a:r>
              <a:rPr sz="2250" spc="0" baseline="56231" dirty="0" smtClean="0">
                <a:latin typeface="Symbol"/>
                <a:cs typeface="Symbol"/>
              </a:rPr>
              <a:t>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936130" y="3972066"/>
            <a:ext cx="306633" cy="4297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85"/>
              </a:lnSpc>
              <a:spcBef>
                <a:spcPts val="169"/>
              </a:spcBef>
            </a:pPr>
            <a:r>
              <a:rPr sz="3150" dirty="0" smtClean="0">
                <a:latin typeface="Symbol"/>
                <a:cs typeface="Symbol"/>
              </a:rPr>
              <a:t></a:t>
            </a:r>
            <a:r>
              <a:rPr sz="3000" i="1" baseline="7246" dirty="0" smtClean="0">
                <a:latin typeface="Times New Roman"/>
                <a:cs typeface="Times New Roman"/>
              </a:rPr>
              <a:t>r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637638" y="4062028"/>
            <a:ext cx="204034" cy="2805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90"/>
              </a:lnSpc>
              <a:spcBef>
                <a:spcPts val="109"/>
              </a:spcBef>
            </a:pPr>
            <a:r>
              <a:rPr sz="2000" spc="0" dirty="0" smtClean="0">
                <a:latin typeface="Symbol"/>
                <a:cs typeface="Symbol"/>
              </a:rPr>
              <a:t>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715891" y="4062028"/>
            <a:ext cx="204034" cy="2805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90"/>
              </a:lnSpc>
              <a:spcBef>
                <a:spcPts val="109"/>
              </a:spcBef>
            </a:pPr>
            <a:r>
              <a:rPr sz="2000" spc="0" dirty="0" smtClean="0">
                <a:latin typeface="Symbol"/>
                <a:cs typeface="Symbol"/>
              </a:rPr>
              <a:t>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292851" y="4076927"/>
            <a:ext cx="189782" cy="2805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90"/>
              </a:lnSpc>
              <a:spcBef>
                <a:spcPts val="109"/>
              </a:spcBef>
            </a:pPr>
            <a:r>
              <a:rPr sz="2000" spc="0" dirty="0" smtClean="0">
                <a:latin typeface="Symbol"/>
                <a:cs typeface="Symbol"/>
              </a:rPr>
              <a:t>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817263" y="4076927"/>
            <a:ext cx="189782" cy="2805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90"/>
              </a:lnSpc>
              <a:spcBef>
                <a:spcPts val="109"/>
              </a:spcBef>
            </a:pPr>
            <a:r>
              <a:rPr sz="2000" spc="0" dirty="0" smtClean="0">
                <a:latin typeface="Symbol"/>
                <a:cs typeface="Symbol"/>
              </a:rPr>
              <a:t>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914313" y="4105813"/>
            <a:ext cx="189973" cy="2805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90"/>
              </a:lnSpc>
              <a:spcBef>
                <a:spcPts val="109"/>
              </a:spcBef>
            </a:pPr>
            <a:r>
              <a:rPr sz="2000" spc="0" dirty="0" smtClean="0">
                <a:latin typeface="Symbol"/>
                <a:cs typeface="Symbol"/>
              </a:rPr>
              <a:t>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406726" y="4105813"/>
            <a:ext cx="189973" cy="2805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90"/>
              </a:lnSpc>
              <a:spcBef>
                <a:spcPts val="109"/>
              </a:spcBef>
            </a:pPr>
            <a:r>
              <a:rPr sz="2000" spc="0" dirty="0" smtClean="0">
                <a:latin typeface="Symbol"/>
                <a:cs typeface="Symbol"/>
              </a:rPr>
              <a:t>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797132" y="4187882"/>
            <a:ext cx="155470" cy="17448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95"/>
              </a:lnSpc>
              <a:spcBef>
                <a:spcPts val="64"/>
              </a:spcBef>
            </a:pPr>
            <a:r>
              <a:rPr sz="1150" i="1" spc="0" dirty="0" smtClean="0">
                <a:latin typeface="Times New Roman"/>
                <a:cs typeface="Times New Roman"/>
              </a:rPr>
              <a:t>Q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441171" y="4207374"/>
            <a:ext cx="122352" cy="17448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95"/>
              </a:lnSpc>
              <a:spcBef>
                <a:spcPts val="64"/>
              </a:spcBef>
            </a:pPr>
            <a:r>
              <a:rPr sz="1150" spc="0" dirty="0" smtClean="0">
                <a:latin typeface="Times New Roman"/>
                <a:cs typeface="Times New Roman"/>
              </a:rPr>
              <a:t>2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27357" y="4217219"/>
            <a:ext cx="155250" cy="1740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90"/>
              </a:lnSpc>
              <a:spcBef>
                <a:spcPts val="64"/>
              </a:spcBef>
            </a:pPr>
            <a:r>
              <a:rPr sz="1150" i="1" spc="0" dirty="0" smtClean="0">
                <a:latin typeface="Times New Roman"/>
                <a:cs typeface="Times New Roman"/>
              </a:rPr>
              <a:t>Q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232017" y="4236481"/>
            <a:ext cx="262284" cy="2805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latin typeface="Times New Roman"/>
                <a:cs typeface="Times New Roman"/>
              </a:rPr>
              <a:t>m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314263" y="4261364"/>
            <a:ext cx="419965" cy="3377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40"/>
              </a:lnSpc>
              <a:spcBef>
                <a:spcPts val="132"/>
              </a:spcBef>
            </a:pPr>
            <a:r>
              <a:rPr sz="3000" spc="-164" baseline="-2720" dirty="0" smtClean="0">
                <a:latin typeface="Symbol"/>
                <a:cs typeface="Symbol"/>
              </a:rPr>
              <a:t></a:t>
            </a:r>
            <a:r>
              <a:rPr sz="3000" spc="-89" baseline="11595" dirty="0" smtClean="0">
                <a:latin typeface="Times New Roman"/>
                <a:cs typeface="Times New Roman"/>
              </a:rPr>
              <a:t>1</a:t>
            </a:r>
            <a:r>
              <a:rPr sz="3000" spc="0" baseline="-2720" dirty="0" smtClean="0">
                <a:latin typeface="Symbol"/>
                <a:cs typeface="Symbol"/>
              </a:rPr>
              <a:t>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495847" y="4265497"/>
            <a:ext cx="191507" cy="2805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latin typeface="Times New Roman"/>
                <a:cs typeface="Times New Roman"/>
              </a:rPr>
              <a:t>2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292851" y="4321677"/>
            <a:ext cx="189782" cy="2805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90"/>
              </a:lnSpc>
              <a:spcBef>
                <a:spcPts val="109"/>
              </a:spcBef>
            </a:pPr>
            <a:r>
              <a:rPr sz="2000" spc="0" dirty="0" smtClean="0">
                <a:latin typeface="Symbol"/>
                <a:cs typeface="Symbol"/>
              </a:rPr>
              <a:t>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817263" y="4321677"/>
            <a:ext cx="189782" cy="2805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90"/>
              </a:lnSpc>
              <a:spcBef>
                <a:spcPts val="109"/>
              </a:spcBef>
            </a:pPr>
            <a:r>
              <a:rPr sz="2000" spc="0" dirty="0" smtClean="0">
                <a:latin typeface="Symbol"/>
                <a:cs typeface="Symbol"/>
              </a:rPr>
              <a:t>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292851" y="4424287"/>
            <a:ext cx="735593" cy="7213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215"/>
              </a:lnSpc>
              <a:spcBef>
                <a:spcPts val="160"/>
              </a:spcBef>
            </a:pPr>
            <a:r>
              <a:rPr sz="3000" spc="50" baseline="-8162" dirty="0" smtClean="0">
                <a:latin typeface="Symbol"/>
                <a:cs typeface="Symbol"/>
              </a:rPr>
              <a:t></a:t>
            </a:r>
            <a:r>
              <a:rPr sz="3000" spc="0" baseline="24639" dirty="0" smtClean="0">
                <a:latin typeface="Times New Roman"/>
                <a:cs typeface="Times New Roman"/>
              </a:rPr>
              <a:t>25</a:t>
            </a:r>
            <a:r>
              <a:rPr sz="3000" spc="75" baseline="24639" dirty="0" smtClean="0">
                <a:latin typeface="Times New Roman"/>
                <a:cs typeface="Times New Roman"/>
              </a:rPr>
              <a:t>0</a:t>
            </a:r>
            <a:r>
              <a:rPr sz="3000" spc="0" baseline="-8162" dirty="0" smtClean="0">
                <a:latin typeface="Symbol"/>
                <a:cs typeface="Symbol"/>
              </a:rPr>
              <a:t></a:t>
            </a:r>
            <a:endParaRPr sz="2000">
              <a:latin typeface="Symbol"/>
              <a:cs typeface="Symbol"/>
            </a:endParaRPr>
          </a:p>
          <a:p>
            <a:pPr marL="12700" marR="59668">
              <a:lnSpc>
                <a:spcPts val="2425"/>
              </a:lnSpc>
            </a:pPr>
            <a:r>
              <a:rPr sz="3000" spc="-994" baseline="9523" dirty="0" smtClean="0">
                <a:latin typeface="Symbol"/>
                <a:cs typeface="Symbol"/>
              </a:rPr>
              <a:t></a:t>
            </a:r>
            <a:r>
              <a:rPr sz="3000" spc="-44" baseline="-1360" dirty="0" smtClean="0">
                <a:latin typeface="Symbol"/>
                <a:cs typeface="Symbol"/>
              </a:rPr>
              <a:t></a:t>
            </a:r>
            <a:r>
              <a:rPr sz="3000" spc="0" baseline="11595" dirty="0" smtClean="0">
                <a:latin typeface="Times New Roman"/>
                <a:cs typeface="Times New Roman"/>
              </a:rPr>
              <a:t>125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67522" y="4763708"/>
            <a:ext cx="1829146" cy="5078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12700" algn="r">
              <a:lnSpc>
                <a:spcPts val="2130"/>
              </a:lnSpc>
              <a:spcBef>
                <a:spcPts val="106"/>
              </a:spcBef>
            </a:pPr>
            <a:r>
              <a:rPr sz="3000" u="sng" baseline="-7246" dirty="0" smtClean="0">
                <a:latin typeface="Times New Roman"/>
                <a:cs typeface="Times New Roman"/>
              </a:rPr>
              <a:t>4</a:t>
            </a:r>
            <a:r>
              <a:rPr sz="3000" u="sng" spc="-9" baseline="-7246" dirty="0" smtClean="0">
                <a:latin typeface="Times New Roman"/>
                <a:cs typeface="Times New Roman"/>
              </a:rPr>
              <a:t>0</a:t>
            </a:r>
            <a:r>
              <a:rPr sz="3000" u="sng" spc="0" baseline="-7246" dirty="0" smtClean="0">
                <a:latin typeface="Times New Roman"/>
                <a:cs typeface="Times New Roman"/>
              </a:rPr>
              <a:t>00</a:t>
            </a:r>
            <a:r>
              <a:rPr sz="3000" u="sng" spc="-314" baseline="-7246" dirty="0" smtClean="0">
                <a:latin typeface="Times New Roman"/>
                <a:cs typeface="Times New Roman"/>
              </a:rPr>
              <a:t> </a:t>
            </a:r>
            <a:r>
              <a:rPr sz="3000" u="sng" spc="0" baseline="-6802" dirty="0" smtClean="0">
                <a:latin typeface="Symbol"/>
                <a:cs typeface="Symbol"/>
              </a:rPr>
              <a:t></a:t>
            </a:r>
            <a:r>
              <a:rPr sz="3000" u="sng" spc="-869" baseline="-6802" dirty="0" smtClean="0">
                <a:latin typeface="Symbol"/>
                <a:cs typeface="Symbol"/>
              </a:rPr>
              <a:t></a:t>
            </a:r>
            <a:r>
              <a:rPr sz="3000" u="sng" spc="0" baseline="-7246" dirty="0" smtClean="0">
                <a:latin typeface="Times New Roman"/>
                <a:cs typeface="Times New Roman"/>
              </a:rPr>
              <a:t>0.</a:t>
            </a:r>
            <a:r>
              <a:rPr sz="3000" u="sng" spc="-9" baseline="-7246" dirty="0" smtClean="0">
                <a:latin typeface="Times New Roman"/>
                <a:cs typeface="Times New Roman"/>
              </a:rPr>
              <a:t>0</a:t>
            </a:r>
            <a:r>
              <a:rPr sz="3000" u="sng" spc="0" baseline="-7246" dirty="0" smtClean="0">
                <a:latin typeface="Times New Roman"/>
                <a:cs typeface="Times New Roman"/>
              </a:rPr>
              <a:t>6</a:t>
            </a:r>
            <a:r>
              <a:rPr sz="3000" u="sng" spc="-9" baseline="-7246" dirty="0" smtClean="0">
                <a:latin typeface="Times New Roman"/>
                <a:cs typeface="Times New Roman"/>
              </a:rPr>
              <a:t>2</a:t>
            </a:r>
            <a:r>
              <a:rPr sz="3000" u="sng" spc="0" baseline="-7246" dirty="0" smtClean="0">
                <a:latin typeface="Times New Roman"/>
                <a:cs typeface="Times New Roman"/>
              </a:rPr>
              <a:t>5</a:t>
            </a:r>
            <a:r>
              <a:rPr sz="3000" spc="-100" baseline="-7246" dirty="0" smtClean="0">
                <a:latin typeface="Times New Roman"/>
                <a:cs typeface="Times New Roman"/>
              </a:rPr>
              <a:t> </a:t>
            </a:r>
            <a:r>
              <a:rPr sz="3000" spc="-164" baseline="-4081" dirty="0" smtClean="0">
                <a:latin typeface="Symbol"/>
                <a:cs typeface="Symbol"/>
              </a:rPr>
              <a:t></a:t>
            </a:r>
            <a:r>
              <a:rPr sz="2000" spc="-89" dirty="0" smtClean="0">
                <a:latin typeface="Times New Roman"/>
                <a:cs typeface="Times New Roman"/>
              </a:rPr>
              <a:t>1</a:t>
            </a:r>
            <a:r>
              <a:rPr sz="3000" spc="0" baseline="-4081" dirty="0" smtClean="0">
                <a:latin typeface="Symbol"/>
                <a:cs typeface="Symbol"/>
              </a:rPr>
              <a:t></a:t>
            </a:r>
            <a:endParaRPr sz="2000">
              <a:latin typeface="Symbol"/>
              <a:cs typeface="Symbol"/>
            </a:endParaRPr>
          </a:p>
          <a:p>
            <a:pPr marR="12700" algn="r">
              <a:lnSpc>
                <a:spcPts val="1850"/>
              </a:lnSpc>
            </a:pPr>
            <a:r>
              <a:rPr sz="3000" spc="0" baseline="1360" dirty="0" smtClean="0">
                <a:latin typeface="Symbol"/>
                <a:cs typeface="Symbol"/>
              </a:rPr>
              <a:t></a:t>
            </a:r>
            <a:r>
              <a:rPr sz="3000" spc="250" baseline="1449" dirty="0" smtClean="0">
                <a:latin typeface="Times New Roman"/>
                <a:cs typeface="Times New Roman"/>
              </a:rPr>
              <a:t> </a:t>
            </a:r>
            <a:r>
              <a:rPr sz="3000" spc="0" baseline="1360" dirty="0" smtClean="0">
                <a:latin typeface="Symbol"/>
                <a:cs typeface="Symbol"/>
              </a:rPr>
              <a:t>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53124" y="4822341"/>
            <a:ext cx="400235" cy="4646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660"/>
              </a:lnSpc>
              <a:spcBef>
                <a:spcPts val="183"/>
              </a:spcBef>
            </a:pPr>
            <a:r>
              <a:rPr sz="3150" spc="-29" dirty="0" smtClean="0">
                <a:latin typeface="Symbol"/>
                <a:cs typeface="Symbol"/>
              </a:rPr>
              <a:t></a:t>
            </a:r>
            <a:r>
              <a:rPr sz="2250" spc="0" baseline="56231" dirty="0" smtClean="0">
                <a:latin typeface="Symbol"/>
                <a:cs typeface="Symbol"/>
              </a:rPr>
              <a:t></a:t>
            </a:r>
            <a:r>
              <a:rPr sz="2250" spc="-269" baseline="59908" dirty="0" smtClean="0">
                <a:latin typeface="Times New Roman"/>
                <a:cs typeface="Times New Roman"/>
              </a:rPr>
              <a:t> </a:t>
            </a:r>
            <a:r>
              <a:rPr sz="1725" spc="54" baseline="83182" dirty="0" smtClean="0">
                <a:latin typeface="Times New Roman"/>
                <a:cs typeface="Times New Roman"/>
              </a:rPr>
              <a:t>4</a:t>
            </a:r>
            <a:r>
              <a:rPr sz="2250" spc="0" baseline="56231" dirty="0" smtClean="0">
                <a:latin typeface="Symbol"/>
                <a:cs typeface="Symbol"/>
              </a:rPr>
              <a:t>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36130" y="4857211"/>
            <a:ext cx="306633" cy="4297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85"/>
              </a:lnSpc>
              <a:spcBef>
                <a:spcPts val="169"/>
              </a:spcBef>
            </a:pPr>
            <a:r>
              <a:rPr sz="3150" dirty="0" smtClean="0">
                <a:latin typeface="Symbol"/>
                <a:cs typeface="Symbol"/>
              </a:rPr>
              <a:t></a:t>
            </a:r>
            <a:r>
              <a:rPr sz="3000" i="1" baseline="7246" dirty="0" smtClean="0">
                <a:latin typeface="Times New Roman"/>
                <a:cs typeface="Times New Roman"/>
              </a:rPr>
              <a:t>r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46915" y="4947173"/>
            <a:ext cx="204034" cy="2805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90"/>
              </a:lnSpc>
              <a:spcBef>
                <a:spcPts val="109"/>
              </a:spcBef>
            </a:pPr>
            <a:r>
              <a:rPr sz="2000" spc="0" dirty="0" smtClean="0">
                <a:latin typeface="Symbol"/>
                <a:cs typeface="Symbol"/>
              </a:rPr>
              <a:t>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725168" y="4947173"/>
            <a:ext cx="204034" cy="2805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90"/>
              </a:lnSpc>
              <a:spcBef>
                <a:spcPts val="109"/>
              </a:spcBef>
            </a:pPr>
            <a:r>
              <a:rPr sz="2000" spc="0" dirty="0" smtClean="0">
                <a:latin typeface="Symbol"/>
                <a:cs typeface="Symbol"/>
              </a:rPr>
              <a:t>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23611" y="4990979"/>
            <a:ext cx="189973" cy="2805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90"/>
              </a:lnSpc>
              <a:spcBef>
                <a:spcPts val="109"/>
              </a:spcBef>
            </a:pPr>
            <a:r>
              <a:rPr sz="2000" spc="0" dirty="0" smtClean="0">
                <a:latin typeface="Symbol"/>
                <a:cs typeface="Symbol"/>
              </a:rPr>
              <a:t>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16025" y="4990979"/>
            <a:ext cx="189973" cy="2805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90"/>
              </a:lnSpc>
              <a:spcBef>
                <a:spcPts val="109"/>
              </a:spcBef>
            </a:pPr>
            <a:r>
              <a:rPr sz="2000" spc="0" dirty="0" smtClean="0">
                <a:latin typeface="Symbol"/>
                <a:cs typeface="Symbol"/>
              </a:rPr>
              <a:t>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27357" y="5102892"/>
            <a:ext cx="155250" cy="1740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90"/>
              </a:lnSpc>
              <a:spcBef>
                <a:spcPts val="64"/>
              </a:spcBef>
            </a:pPr>
            <a:r>
              <a:rPr sz="1150" i="1" spc="0" dirty="0" smtClean="0">
                <a:latin typeface="Times New Roman"/>
                <a:cs typeface="Times New Roman"/>
              </a:rPr>
              <a:t>Q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23562" y="5147038"/>
            <a:ext cx="419965" cy="3377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40"/>
              </a:lnSpc>
              <a:spcBef>
                <a:spcPts val="132"/>
              </a:spcBef>
            </a:pPr>
            <a:r>
              <a:rPr sz="3000" spc="-164" baseline="-2720" dirty="0" smtClean="0">
                <a:latin typeface="Symbol"/>
                <a:cs typeface="Symbol"/>
              </a:rPr>
              <a:t></a:t>
            </a:r>
            <a:r>
              <a:rPr sz="3000" spc="-89" baseline="11595" dirty="0" smtClean="0">
                <a:latin typeface="Times New Roman"/>
                <a:cs typeface="Times New Roman"/>
              </a:rPr>
              <a:t>1</a:t>
            </a:r>
            <a:r>
              <a:rPr sz="3000" spc="0" baseline="-2720" dirty="0" smtClean="0">
                <a:latin typeface="Symbol"/>
                <a:cs typeface="Symbol"/>
              </a:rPr>
              <a:t>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505125" y="5151159"/>
            <a:ext cx="191507" cy="2805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latin typeface="Times New Roman"/>
                <a:cs typeface="Times New Roman"/>
              </a:rPr>
              <a:t>2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object 69"/>
          <p:cNvSpPr/>
          <p:nvPr/>
        </p:nvSpPr>
        <p:spPr>
          <a:xfrm>
            <a:off x="7289800" y="5521325"/>
            <a:ext cx="833501" cy="492125"/>
          </a:xfrm>
          <a:custGeom>
            <a:avLst/>
            <a:gdLst/>
            <a:ahLst/>
            <a:cxnLst/>
            <a:rect l="l" t="t" r="r" b="b"/>
            <a:pathLst>
              <a:path w="833501" h="492125">
                <a:moveTo>
                  <a:pt x="0" y="246062"/>
                </a:moveTo>
                <a:lnTo>
                  <a:pt x="1381" y="266244"/>
                </a:lnTo>
                <a:lnTo>
                  <a:pt x="5453" y="285976"/>
                </a:lnTo>
                <a:lnTo>
                  <a:pt x="12110" y="305196"/>
                </a:lnTo>
                <a:lnTo>
                  <a:pt x="21243" y="323839"/>
                </a:lnTo>
                <a:lnTo>
                  <a:pt x="32746" y="341843"/>
                </a:lnTo>
                <a:lnTo>
                  <a:pt x="46510" y="359145"/>
                </a:lnTo>
                <a:lnTo>
                  <a:pt x="62430" y="375680"/>
                </a:lnTo>
                <a:lnTo>
                  <a:pt x="80398" y="391386"/>
                </a:lnTo>
                <a:lnTo>
                  <a:pt x="100305" y="406199"/>
                </a:lnTo>
                <a:lnTo>
                  <a:pt x="122046" y="420057"/>
                </a:lnTo>
                <a:lnTo>
                  <a:pt x="145513" y="432895"/>
                </a:lnTo>
                <a:lnTo>
                  <a:pt x="170599" y="444650"/>
                </a:lnTo>
                <a:lnTo>
                  <a:pt x="197196" y="455260"/>
                </a:lnTo>
                <a:lnTo>
                  <a:pt x="225197" y="464661"/>
                </a:lnTo>
                <a:lnTo>
                  <a:pt x="254496" y="472789"/>
                </a:lnTo>
                <a:lnTo>
                  <a:pt x="284983" y="479581"/>
                </a:lnTo>
                <a:lnTo>
                  <a:pt x="316554" y="484974"/>
                </a:lnTo>
                <a:lnTo>
                  <a:pt x="349099" y="488904"/>
                </a:lnTo>
                <a:lnTo>
                  <a:pt x="382512" y="491309"/>
                </a:lnTo>
                <a:lnTo>
                  <a:pt x="416686" y="492125"/>
                </a:lnTo>
                <a:lnTo>
                  <a:pt x="450861" y="491309"/>
                </a:lnTo>
                <a:lnTo>
                  <a:pt x="484277" y="488904"/>
                </a:lnTo>
                <a:lnTo>
                  <a:pt x="516827" y="484974"/>
                </a:lnTo>
                <a:lnTo>
                  <a:pt x="548403" y="479581"/>
                </a:lnTo>
                <a:lnTo>
                  <a:pt x="578897" y="472789"/>
                </a:lnTo>
                <a:lnTo>
                  <a:pt x="608203" y="464661"/>
                </a:lnTo>
                <a:lnTo>
                  <a:pt x="636213" y="455260"/>
                </a:lnTo>
                <a:lnTo>
                  <a:pt x="662819" y="444650"/>
                </a:lnTo>
                <a:lnTo>
                  <a:pt x="687914" y="432895"/>
                </a:lnTo>
                <a:lnTo>
                  <a:pt x="711390" y="420057"/>
                </a:lnTo>
                <a:lnTo>
                  <a:pt x="733141" y="406199"/>
                </a:lnTo>
                <a:lnTo>
                  <a:pt x="753058" y="391386"/>
                </a:lnTo>
                <a:lnTo>
                  <a:pt x="771034" y="375680"/>
                </a:lnTo>
                <a:lnTo>
                  <a:pt x="786962" y="359145"/>
                </a:lnTo>
                <a:lnTo>
                  <a:pt x="800734" y="341843"/>
                </a:lnTo>
                <a:lnTo>
                  <a:pt x="812244" y="323839"/>
                </a:lnTo>
                <a:lnTo>
                  <a:pt x="821382" y="305196"/>
                </a:lnTo>
                <a:lnTo>
                  <a:pt x="828043" y="285976"/>
                </a:lnTo>
                <a:lnTo>
                  <a:pt x="832118" y="266244"/>
                </a:lnTo>
                <a:lnTo>
                  <a:pt x="833501" y="246062"/>
                </a:lnTo>
                <a:lnTo>
                  <a:pt x="832118" y="225880"/>
                </a:lnTo>
                <a:lnTo>
                  <a:pt x="828043" y="206148"/>
                </a:lnTo>
                <a:lnTo>
                  <a:pt x="821382" y="186928"/>
                </a:lnTo>
                <a:lnTo>
                  <a:pt x="812244" y="168285"/>
                </a:lnTo>
                <a:lnTo>
                  <a:pt x="800735" y="150281"/>
                </a:lnTo>
                <a:lnTo>
                  <a:pt x="786962" y="132979"/>
                </a:lnTo>
                <a:lnTo>
                  <a:pt x="771034" y="116444"/>
                </a:lnTo>
                <a:lnTo>
                  <a:pt x="753058" y="100738"/>
                </a:lnTo>
                <a:lnTo>
                  <a:pt x="733141" y="85925"/>
                </a:lnTo>
                <a:lnTo>
                  <a:pt x="711390" y="72067"/>
                </a:lnTo>
                <a:lnTo>
                  <a:pt x="687914" y="59229"/>
                </a:lnTo>
                <a:lnTo>
                  <a:pt x="662819" y="47474"/>
                </a:lnTo>
                <a:lnTo>
                  <a:pt x="636213" y="36864"/>
                </a:lnTo>
                <a:lnTo>
                  <a:pt x="608203" y="27463"/>
                </a:lnTo>
                <a:lnTo>
                  <a:pt x="578897" y="19335"/>
                </a:lnTo>
                <a:lnTo>
                  <a:pt x="548403" y="12543"/>
                </a:lnTo>
                <a:lnTo>
                  <a:pt x="516827" y="7150"/>
                </a:lnTo>
                <a:lnTo>
                  <a:pt x="484277" y="3220"/>
                </a:lnTo>
                <a:lnTo>
                  <a:pt x="450861" y="815"/>
                </a:lnTo>
                <a:lnTo>
                  <a:pt x="416686" y="0"/>
                </a:lnTo>
                <a:lnTo>
                  <a:pt x="382512" y="815"/>
                </a:lnTo>
                <a:lnTo>
                  <a:pt x="349099" y="3220"/>
                </a:lnTo>
                <a:lnTo>
                  <a:pt x="316554" y="7150"/>
                </a:lnTo>
                <a:lnTo>
                  <a:pt x="284983" y="12543"/>
                </a:lnTo>
                <a:lnTo>
                  <a:pt x="254496" y="19335"/>
                </a:lnTo>
                <a:lnTo>
                  <a:pt x="225197" y="27463"/>
                </a:lnTo>
                <a:lnTo>
                  <a:pt x="197196" y="36864"/>
                </a:lnTo>
                <a:lnTo>
                  <a:pt x="170599" y="47474"/>
                </a:lnTo>
                <a:lnTo>
                  <a:pt x="145513" y="59229"/>
                </a:lnTo>
                <a:lnTo>
                  <a:pt x="122046" y="72067"/>
                </a:lnTo>
                <a:lnTo>
                  <a:pt x="100305" y="85925"/>
                </a:lnTo>
                <a:lnTo>
                  <a:pt x="80398" y="100738"/>
                </a:lnTo>
                <a:lnTo>
                  <a:pt x="62430" y="116444"/>
                </a:lnTo>
                <a:lnTo>
                  <a:pt x="46510" y="132979"/>
                </a:lnTo>
                <a:lnTo>
                  <a:pt x="32746" y="150281"/>
                </a:lnTo>
                <a:lnTo>
                  <a:pt x="21243" y="168285"/>
                </a:lnTo>
                <a:lnTo>
                  <a:pt x="12110" y="186928"/>
                </a:lnTo>
                <a:lnTo>
                  <a:pt x="5453" y="206148"/>
                </a:lnTo>
                <a:lnTo>
                  <a:pt x="1381" y="225880"/>
                </a:lnTo>
                <a:lnTo>
                  <a:pt x="0" y="246062"/>
                </a:lnTo>
                <a:close/>
              </a:path>
            </a:pathLst>
          </a:custGeom>
          <a:solidFill>
            <a:srgbClr val="FF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7289800" y="5521325"/>
            <a:ext cx="833501" cy="492125"/>
          </a:xfrm>
          <a:custGeom>
            <a:avLst/>
            <a:gdLst/>
            <a:ahLst/>
            <a:cxnLst/>
            <a:rect l="l" t="t" r="r" b="b"/>
            <a:pathLst>
              <a:path w="833501" h="492125">
                <a:moveTo>
                  <a:pt x="0" y="246062"/>
                </a:moveTo>
                <a:lnTo>
                  <a:pt x="1381" y="225880"/>
                </a:lnTo>
                <a:lnTo>
                  <a:pt x="5453" y="206148"/>
                </a:lnTo>
                <a:lnTo>
                  <a:pt x="12110" y="186928"/>
                </a:lnTo>
                <a:lnTo>
                  <a:pt x="21243" y="168285"/>
                </a:lnTo>
                <a:lnTo>
                  <a:pt x="32746" y="150281"/>
                </a:lnTo>
                <a:lnTo>
                  <a:pt x="46510" y="132979"/>
                </a:lnTo>
                <a:lnTo>
                  <a:pt x="62430" y="116444"/>
                </a:lnTo>
                <a:lnTo>
                  <a:pt x="80398" y="100738"/>
                </a:lnTo>
                <a:lnTo>
                  <a:pt x="100305" y="85925"/>
                </a:lnTo>
                <a:lnTo>
                  <a:pt x="122046" y="72067"/>
                </a:lnTo>
                <a:lnTo>
                  <a:pt x="145513" y="59229"/>
                </a:lnTo>
                <a:lnTo>
                  <a:pt x="170599" y="47474"/>
                </a:lnTo>
                <a:lnTo>
                  <a:pt x="197196" y="36864"/>
                </a:lnTo>
                <a:lnTo>
                  <a:pt x="225197" y="27463"/>
                </a:lnTo>
                <a:lnTo>
                  <a:pt x="254496" y="19335"/>
                </a:lnTo>
                <a:lnTo>
                  <a:pt x="284983" y="12543"/>
                </a:lnTo>
                <a:lnTo>
                  <a:pt x="316554" y="7150"/>
                </a:lnTo>
                <a:lnTo>
                  <a:pt x="349099" y="3220"/>
                </a:lnTo>
                <a:lnTo>
                  <a:pt x="382512" y="815"/>
                </a:lnTo>
                <a:lnTo>
                  <a:pt x="416686" y="0"/>
                </a:lnTo>
                <a:lnTo>
                  <a:pt x="450861" y="815"/>
                </a:lnTo>
                <a:lnTo>
                  <a:pt x="484277" y="3220"/>
                </a:lnTo>
                <a:lnTo>
                  <a:pt x="516827" y="7150"/>
                </a:lnTo>
                <a:lnTo>
                  <a:pt x="548403" y="12543"/>
                </a:lnTo>
                <a:lnTo>
                  <a:pt x="578897" y="19335"/>
                </a:lnTo>
                <a:lnTo>
                  <a:pt x="608203" y="27463"/>
                </a:lnTo>
                <a:lnTo>
                  <a:pt x="636213" y="36864"/>
                </a:lnTo>
                <a:lnTo>
                  <a:pt x="662819" y="47474"/>
                </a:lnTo>
                <a:lnTo>
                  <a:pt x="687914" y="59229"/>
                </a:lnTo>
                <a:lnTo>
                  <a:pt x="711390" y="72067"/>
                </a:lnTo>
                <a:lnTo>
                  <a:pt x="733141" y="85925"/>
                </a:lnTo>
                <a:lnTo>
                  <a:pt x="753058" y="100738"/>
                </a:lnTo>
                <a:lnTo>
                  <a:pt x="771034" y="116444"/>
                </a:lnTo>
                <a:lnTo>
                  <a:pt x="786962" y="132979"/>
                </a:lnTo>
                <a:lnTo>
                  <a:pt x="800735" y="150281"/>
                </a:lnTo>
                <a:lnTo>
                  <a:pt x="812244" y="168285"/>
                </a:lnTo>
                <a:lnTo>
                  <a:pt x="821382" y="186928"/>
                </a:lnTo>
                <a:lnTo>
                  <a:pt x="828043" y="206148"/>
                </a:lnTo>
                <a:lnTo>
                  <a:pt x="832118" y="225880"/>
                </a:lnTo>
                <a:lnTo>
                  <a:pt x="833501" y="246062"/>
                </a:lnTo>
                <a:lnTo>
                  <a:pt x="832118" y="266244"/>
                </a:lnTo>
                <a:lnTo>
                  <a:pt x="828043" y="285976"/>
                </a:lnTo>
                <a:lnTo>
                  <a:pt x="821382" y="305196"/>
                </a:lnTo>
                <a:lnTo>
                  <a:pt x="812244" y="323839"/>
                </a:lnTo>
                <a:lnTo>
                  <a:pt x="800734" y="341843"/>
                </a:lnTo>
                <a:lnTo>
                  <a:pt x="786962" y="359145"/>
                </a:lnTo>
                <a:lnTo>
                  <a:pt x="771034" y="375680"/>
                </a:lnTo>
                <a:lnTo>
                  <a:pt x="753058" y="391386"/>
                </a:lnTo>
                <a:lnTo>
                  <a:pt x="733141" y="406199"/>
                </a:lnTo>
                <a:lnTo>
                  <a:pt x="711390" y="420057"/>
                </a:lnTo>
                <a:lnTo>
                  <a:pt x="687914" y="432895"/>
                </a:lnTo>
                <a:lnTo>
                  <a:pt x="662819" y="444650"/>
                </a:lnTo>
                <a:lnTo>
                  <a:pt x="636213" y="455260"/>
                </a:lnTo>
                <a:lnTo>
                  <a:pt x="608203" y="464661"/>
                </a:lnTo>
                <a:lnTo>
                  <a:pt x="578897" y="472789"/>
                </a:lnTo>
                <a:lnTo>
                  <a:pt x="548403" y="479581"/>
                </a:lnTo>
                <a:lnTo>
                  <a:pt x="516827" y="484974"/>
                </a:lnTo>
                <a:lnTo>
                  <a:pt x="484277" y="488904"/>
                </a:lnTo>
                <a:lnTo>
                  <a:pt x="450861" y="491309"/>
                </a:lnTo>
                <a:lnTo>
                  <a:pt x="416686" y="492125"/>
                </a:lnTo>
                <a:lnTo>
                  <a:pt x="382512" y="491309"/>
                </a:lnTo>
                <a:lnTo>
                  <a:pt x="349099" y="488904"/>
                </a:lnTo>
                <a:lnTo>
                  <a:pt x="316554" y="484974"/>
                </a:lnTo>
                <a:lnTo>
                  <a:pt x="284983" y="479581"/>
                </a:lnTo>
                <a:lnTo>
                  <a:pt x="254496" y="472789"/>
                </a:lnTo>
                <a:lnTo>
                  <a:pt x="225197" y="464661"/>
                </a:lnTo>
                <a:lnTo>
                  <a:pt x="197196" y="455260"/>
                </a:lnTo>
                <a:lnTo>
                  <a:pt x="170599" y="444650"/>
                </a:lnTo>
                <a:lnTo>
                  <a:pt x="145513" y="432895"/>
                </a:lnTo>
                <a:lnTo>
                  <a:pt x="122046" y="420057"/>
                </a:lnTo>
                <a:lnTo>
                  <a:pt x="100305" y="406199"/>
                </a:lnTo>
                <a:lnTo>
                  <a:pt x="80398" y="391386"/>
                </a:lnTo>
                <a:lnTo>
                  <a:pt x="62430" y="375680"/>
                </a:lnTo>
                <a:lnTo>
                  <a:pt x="46510" y="359145"/>
                </a:lnTo>
                <a:lnTo>
                  <a:pt x="32746" y="341843"/>
                </a:lnTo>
                <a:lnTo>
                  <a:pt x="21243" y="323839"/>
                </a:lnTo>
                <a:lnTo>
                  <a:pt x="12110" y="305196"/>
                </a:lnTo>
                <a:lnTo>
                  <a:pt x="5453" y="285976"/>
                </a:lnTo>
                <a:lnTo>
                  <a:pt x="1381" y="266244"/>
                </a:lnTo>
                <a:lnTo>
                  <a:pt x="0" y="246062"/>
                </a:lnTo>
                <a:close/>
              </a:path>
            </a:pathLst>
          </a:custGeom>
          <a:ln w="12700">
            <a:solidFill>
              <a:srgbClr val="CC99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7315200" y="3956050"/>
            <a:ext cx="855726" cy="485775"/>
          </a:xfrm>
          <a:custGeom>
            <a:avLst/>
            <a:gdLst/>
            <a:ahLst/>
            <a:cxnLst/>
            <a:rect l="l" t="t" r="r" b="b"/>
            <a:pathLst>
              <a:path w="855726" h="485775">
                <a:moveTo>
                  <a:pt x="0" y="242824"/>
                </a:moveTo>
                <a:lnTo>
                  <a:pt x="1418" y="262866"/>
                </a:lnTo>
                <a:lnTo>
                  <a:pt x="5598" y="282339"/>
                </a:lnTo>
                <a:lnTo>
                  <a:pt x="12432" y="301305"/>
                </a:lnTo>
                <a:lnTo>
                  <a:pt x="21808" y="319703"/>
                </a:lnTo>
                <a:lnTo>
                  <a:pt x="33617" y="337470"/>
                </a:lnTo>
                <a:lnTo>
                  <a:pt x="47748" y="354544"/>
                </a:lnTo>
                <a:lnTo>
                  <a:pt x="64093" y="370862"/>
                </a:lnTo>
                <a:lnTo>
                  <a:pt x="82539" y="386361"/>
                </a:lnTo>
                <a:lnTo>
                  <a:pt x="102979" y="400979"/>
                </a:lnTo>
                <a:lnTo>
                  <a:pt x="125301" y="414655"/>
                </a:lnTo>
                <a:lnTo>
                  <a:pt x="149396" y="427324"/>
                </a:lnTo>
                <a:lnTo>
                  <a:pt x="175153" y="438925"/>
                </a:lnTo>
                <a:lnTo>
                  <a:pt x="202463" y="449395"/>
                </a:lnTo>
                <a:lnTo>
                  <a:pt x="231215" y="458672"/>
                </a:lnTo>
                <a:lnTo>
                  <a:pt x="261300" y="466693"/>
                </a:lnTo>
                <a:lnTo>
                  <a:pt x="292608" y="473396"/>
                </a:lnTo>
                <a:lnTo>
                  <a:pt x="325028" y="478718"/>
                </a:lnTo>
                <a:lnTo>
                  <a:pt x="358450" y="482596"/>
                </a:lnTo>
                <a:lnTo>
                  <a:pt x="392765" y="484970"/>
                </a:lnTo>
                <a:lnTo>
                  <a:pt x="427863" y="485775"/>
                </a:lnTo>
                <a:lnTo>
                  <a:pt x="462943" y="484970"/>
                </a:lnTo>
                <a:lnTo>
                  <a:pt x="497244" y="482596"/>
                </a:lnTo>
                <a:lnTo>
                  <a:pt x="530656" y="478718"/>
                </a:lnTo>
                <a:lnTo>
                  <a:pt x="563069" y="473396"/>
                </a:lnTo>
                <a:lnTo>
                  <a:pt x="594371" y="466693"/>
                </a:lnTo>
                <a:lnTo>
                  <a:pt x="624454" y="458672"/>
                </a:lnTo>
                <a:lnTo>
                  <a:pt x="653206" y="449395"/>
                </a:lnTo>
                <a:lnTo>
                  <a:pt x="680517" y="438925"/>
                </a:lnTo>
                <a:lnTo>
                  <a:pt x="706278" y="427324"/>
                </a:lnTo>
                <a:lnTo>
                  <a:pt x="730376" y="414655"/>
                </a:lnTo>
                <a:lnTo>
                  <a:pt x="752704" y="400979"/>
                </a:lnTo>
                <a:lnTo>
                  <a:pt x="773149" y="386361"/>
                </a:lnTo>
                <a:lnTo>
                  <a:pt x="791602" y="370862"/>
                </a:lnTo>
                <a:lnTo>
                  <a:pt x="807953" y="354544"/>
                </a:lnTo>
                <a:lnTo>
                  <a:pt x="822090" y="337470"/>
                </a:lnTo>
                <a:lnTo>
                  <a:pt x="833905" y="319703"/>
                </a:lnTo>
                <a:lnTo>
                  <a:pt x="843286" y="301305"/>
                </a:lnTo>
                <a:lnTo>
                  <a:pt x="850123" y="282339"/>
                </a:lnTo>
                <a:lnTo>
                  <a:pt x="854307" y="262866"/>
                </a:lnTo>
                <a:lnTo>
                  <a:pt x="855726" y="242950"/>
                </a:lnTo>
                <a:lnTo>
                  <a:pt x="854307" y="222908"/>
                </a:lnTo>
                <a:lnTo>
                  <a:pt x="850123" y="203435"/>
                </a:lnTo>
                <a:lnTo>
                  <a:pt x="843286" y="184469"/>
                </a:lnTo>
                <a:lnTo>
                  <a:pt x="833905" y="166071"/>
                </a:lnTo>
                <a:lnTo>
                  <a:pt x="822090" y="148304"/>
                </a:lnTo>
                <a:lnTo>
                  <a:pt x="807953" y="131230"/>
                </a:lnTo>
                <a:lnTo>
                  <a:pt x="791602" y="114912"/>
                </a:lnTo>
                <a:lnTo>
                  <a:pt x="773149" y="99413"/>
                </a:lnTo>
                <a:lnTo>
                  <a:pt x="752704" y="84795"/>
                </a:lnTo>
                <a:lnTo>
                  <a:pt x="730376" y="71120"/>
                </a:lnTo>
                <a:lnTo>
                  <a:pt x="706278" y="58450"/>
                </a:lnTo>
                <a:lnTo>
                  <a:pt x="680517" y="46849"/>
                </a:lnTo>
                <a:lnTo>
                  <a:pt x="653206" y="36379"/>
                </a:lnTo>
                <a:lnTo>
                  <a:pt x="624454" y="27102"/>
                </a:lnTo>
                <a:lnTo>
                  <a:pt x="594371" y="19081"/>
                </a:lnTo>
                <a:lnTo>
                  <a:pt x="563069" y="12378"/>
                </a:lnTo>
                <a:lnTo>
                  <a:pt x="530656" y="7056"/>
                </a:lnTo>
                <a:lnTo>
                  <a:pt x="497244" y="3178"/>
                </a:lnTo>
                <a:lnTo>
                  <a:pt x="462943" y="804"/>
                </a:lnTo>
                <a:lnTo>
                  <a:pt x="427863" y="0"/>
                </a:lnTo>
                <a:lnTo>
                  <a:pt x="392765" y="804"/>
                </a:lnTo>
                <a:lnTo>
                  <a:pt x="358450" y="3178"/>
                </a:lnTo>
                <a:lnTo>
                  <a:pt x="325028" y="7056"/>
                </a:lnTo>
                <a:lnTo>
                  <a:pt x="292607" y="12378"/>
                </a:lnTo>
                <a:lnTo>
                  <a:pt x="261300" y="19081"/>
                </a:lnTo>
                <a:lnTo>
                  <a:pt x="231215" y="27102"/>
                </a:lnTo>
                <a:lnTo>
                  <a:pt x="202463" y="36379"/>
                </a:lnTo>
                <a:lnTo>
                  <a:pt x="175153" y="46849"/>
                </a:lnTo>
                <a:lnTo>
                  <a:pt x="149396" y="58450"/>
                </a:lnTo>
                <a:lnTo>
                  <a:pt x="125301" y="71120"/>
                </a:lnTo>
                <a:lnTo>
                  <a:pt x="102979" y="84795"/>
                </a:lnTo>
                <a:lnTo>
                  <a:pt x="82539" y="99413"/>
                </a:lnTo>
                <a:lnTo>
                  <a:pt x="64093" y="114912"/>
                </a:lnTo>
                <a:lnTo>
                  <a:pt x="47748" y="131230"/>
                </a:lnTo>
                <a:lnTo>
                  <a:pt x="33617" y="148304"/>
                </a:lnTo>
                <a:lnTo>
                  <a:pt x="21808" y="166071"/>
                </a:lnTo>
                <a:lnTo>
                  <a:pt x="12432" y="184469"/>
                </a:lnTo>
                <a:lnTo>
                  <a:pt x="5598" y="203435"/>
                </a:lnTo>
                <a:lnTo>
                  <a:pt x="1418" y="222908"/>
                </a:lnTo>
                <a:lnTo>
                  <a:pt x="0" y="242824"/>
                </a:lnTo>
                <a:close/>
              </a:path>
            </a:pathLst>
          </a:custGeom>
          <a:solidFill>
            <a:srgbClr val="FF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7315200" y="3956050"/>
            <a:ext cx="855726" cy="485775"/>
          </a:xfrm>
          <a:custGeom>
            <a:avLst/>
            <a:gdLst/>
            <a:ahLst/>
            <a:cxnLst/>
            <a:rect l="l" t="t" r="r" b="b"/>
            <a:pathLst>
              <a:path w="855726" h="485775">
                <a:moveTo>
                  <a:pt x="0" y="242824"/>
                </a:moveTo>
                <a:lnTo>
                  <a:pt x="1418" y="222908"/>
                </a:lnTo>
                <a:lnTo>
                  <a:pt x="5598" y="203435"/>
                </a:lnTo>
                <a:lnTo>
                  <a:pt x="12432" y="184469"/>
                </a:lnTo>
                <a:lnTo>
                  <a:pt x="21808" y="166071"/>
                </a:lnTo>
                <a:lnTo>
                  <a:pt x="33617" y="148304"/>
                </a:lnTo>
                <a:lnTo>
                  <a:pt x="47748" y="131230"/>
                </a:lnTo>
                <a:lnTo>
                  <a:pt x="64093" y="114912"/>
                </a:lnTo>
                <a:lnTo>
                  <a:pt x="82539" y="99413"/>
                </a:lnTo>
                <a:lnTo>
                  <a:pt x="102979" y="84795"/>
                </a:lnTo>
                <a:lnTo>
                  <a:pt x="125301" y="71120"/>
                </a:lnTo>
                <a:lnTo>
                  <a:pt x="149396" y="58450"/>
                </a:lnTo>
                <a:lnTo>
                  <a:pt x="175153" y="46849"/>
                </a:lnTo>
                <a:lnTo>
                  <a:pt x="202463" y="36379"/>
                </a:lnTo>
                <a:lnTo>
                  <a:pt x="231215" y="27102"/>
                </a:lnTo>
                <a:lnTo>
                  <a:pt x="261300" y="19081"/>
                </a:lnTo>
                <a:lnTo>
                  <a:pt x="292607" y="12378"/>
                </a:lnTo>
                <a:lnTo>
                  <a:pt x="325028" y="7056"/>
                </a:lnTo>
                <a:lnTo>
                  <a:pt x="358450" y="3178"/>
                </a:lnTo>
                <a:lnTo>
                  <a:pt x="392765" y="804"/>
                </a:lnTo>
                <a:lnTo>
                  <a:pt x="427863" y="0"/>
                </a:lnTo>
                <a:lnTo>
                  <a:pt x="462943" y="804"/>
                </a:lnTo>
                <a:lnTo>
                  <a:pt x="497244" y="3178"/>
                </a:lnTo>
                <a:lnTo>
                  <a:pt x="530656" y="7056"/>
                </a:lnTo>
                <a:lnTo>
                  <a:pt x="563069" y="12378"/>
                </a:lnTo>
                <a:lnTo>
                  <a:pt x="594371" y="19081"/>
                </a:lnTo>
                <a:lnTo>
                  <a:pt x="624454" y="27102"/>
                </a:lnTo>
                <a:lnTo>
                  <a:pt x="653206" y="36379"/>
                </a:lnTo>
                <a:lnTo>
                  <a:pt x="680517" y="46849"/>
                </a:lnTo>
                <a:lnTo>
                  <a:pt x="706278" y="58450"/>
                </a:lnTo>
                <a:lnTo>
                  <a:pt x="730376" y="71120"/>
                </a:lnTo>
                <a:lnTo>
                  <a:pt x="752704" y="84795"/>
                </a:lnTo>
                <a:lnTo>
                  <a:pt x="773149" y="99413"/>
                </a:lnTo>
                <a:lnTo>
                  <a:pt x="791602" y="114912"/>
                </a:lnTo>
                <a:lnTo>
                  <a:pt x="807953" y="131230"/>
                </a:lnTo>
                <a:lnTo>
                  <a:pt x="822090" y="148304"/>
                </a:lnTo>
                <a:lnTo>
                  <a:pt x="833905" y="166071"/>
                </a:lnTo>
                <a:lnTo>
                  <a:pt x="843286" y="184469"/>
                </a:lnTo>
                <a:lnTo>
                  <a:pt x="850123" y="203435"/>
                </a:lnTo>
                <a:lnTo>
                  <a:pt x="854307" y="222908"/>
                </a:lnTo>
                <a:lnTo>
                  <a:pt x="855726" y="242824"/>
                </a:lnTo>
                <a:lnTo>
                  <a:pt x="854307" y="262866"/>
                </a:lnTo>
                <a:lnTo>
                  <a:pt x="850123" y="282339"/>
                </a:lnTo>
                <a:lnTo>
                  <a:pt x="843286" y="301305"/>
                </a:lnTo>
                <a:lnTo>
                  <a:pt x="833905" y="319703"/>
                </a:lnTo>
                <a:lnTo>
                  <a:pt x="822090" y="337470"/>
                </a:lnTo>
                <a:lnTo>
                  <a:pt x="807953" y="354544"/>
                </a:lnTo>
                <a:lnTo>
                  <a:pt x="791602" y="370862"/>
                </a:lnTo>
                <a:lnTo>
                  <a:pt x="773149" y="386361"/>
                </a:lnTo>
                <a:lnTo>
                  <a:pt x="752704" y="400979"/>
                </a:lnTo>
                <a:lnTo>
                  <a:pt x="730376" y="414655"/>
                </a:lnTo>
                <a:lnTo>
                  <a:pt x="706278" y="427324"/>
                </a:lnTo>
                <a:lnTo>
                  <a:pt x="680517" y="438925"/>
                </a:lnTo>
                <a:lnTo>
                  <a:pt x="653206" y="449395"/>
                </a:lnTo>
                <a:lnTo>
                  <a:pt x="624454" y="458672"/>
                </a:lnTo>
                <a:lnTo>
                  <a:pt x="594371" y="466693"/>
                </a:lnTo>
                <a:lnTo>
                  <a:pt x="563069" y="473396"/>
                </a:lnTo>
                <a:lnTo>
                  <a:pt x="530656" y="478718"/>
                </a:lnTo>
                <a:lnTo>
                  <a:pt x="497244" y="482596"/>
                </a:lnTo>
                <a:lnTo>
                  <a:pt x="462943" y="484970"/>
                </a:lnTo>
                <a:lnTo>
                  <a:pt x="427863" y="485775"/>
                </a:lnTo>
                <a:lnTo>
                  <a:pt x="392765" y="484970"/>
                </a:lnTo>
                <a:lnTo>
                  <a:pt x="358450" y="482596"/>
                </a:lnTo>
                <a:lnTo>
                  <a:pt x="325028" y="478718"/>
                </a:lnTo>
                <a:lnTo>
                  <a:pt x="292608" y="473396"/>
                </a:lnTo>
                <a:lnTo>
                  <a:pt x="261300" y="466693"/>
                </a:lnTo>
                <a:lnTo>
                  <a:pt x="231215" y="458672"/>
                </a:lnTo>
                <a:lnTo>
                  <a:pt x="202463" y="449395"/>
                </a:lnTo>
                <a:lnTo>
                  <a:pt x="175153" y="438925"/>
                </a:lnTo>
                <a:lnTo>
                  <a:pt x="149396" y="427324"/>
                </a:lnTo>
                <a:lnTo>
                  <a:pt x="125301" y="414655"/>
                </a:lnTo>
                <a:lnTo>
                  <a:pt x="102979" y="400979"/>
                </a:lnTo>
                <a:lnTo>
                  <a:pt x="82539" y="386361"/>
                </a:lnTo>
                <a:lnTo>
                  <a:pt x="64093" y="370862"/>
                </a:lnTo>
                <a:lnTo>
                  <a:pt x="47748" y="354544"/>
                </a:lnTo>
                <a:lnTo>
                  <a:pt x="33617" y="337470"/>
                </a:lnTo>
                <a:lnTo>
                  <a:pt x="21808" y="319703"/>
                </a:lnTo>
                <a:lnTo>
                  <a:pt x="12432" y="301305"/>
                </a:lnTo>
                <a:lnTo>
                  <a:pt x="5598" y="282339"/>
                </a:lnTo>
                <a:lnTo>
                  <a:pt x="1418" y="262866"/>
                </a:lnTo>
                <a:lnTo>
                  <a:pt x="0" y="242950"/>
                </a:lnTo>
                <a:close/>
              </a:path>
            </a:pathLst>
          </a:custGeom>
          <a:ln w="12700">
            <a:solidFill>
              <a:srgbClr val="CC99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726051" y="5499100"/>
            <a:ext cx="1104900" cy="534987"/>
          </a:xfrm>
          <a:custGeom>
            <a:avLst/>
            <a:gdLst/>
            <a:ahLst/>
            <a:cxnLst/>
            <a:rect l="l" t="t" r="r" b="b"/>
            <a:pathLst>
              <a:path w="1104900" h="534987">
                <a:moveTo>
                  <a:pt x="0" y="267487"/>
                </a:moveTo>
                <a:lnTo>
                  <a:pt x="1830" y="289437"/>
                </a:lnTo>
                <a:lnTo>
                  <a:pt x="7228" y="310887"/>
                </a:lnTo>
                <a:lnTo>
                  <a:pt x="16051" y="331779"/>
                </a:lnTo>
                <a:lnTo>
                  <a:pt x="28157" y="352045"/>
                </a:lnTo>
                <a:lnTo>
                  <a:pt x="43404" y="371617"/>
                </a:lnTo>
                <a:lnTo>
                  <a:pt x="61649" y="390424"/>
                </a:lnTo>
                <a:lnTo>
                  <a:pt x="82752" y="408399"/>
                </a:lnTo>
                <a:lnTo>
                  <a:pt x="106570" y="425473"/>
                </a:lnTo>
                <a:lnTo>
                  <a:pt x="132960" y="441576"/>
                </a:lnTo>
                <a:lnTo>
                  <a:pt x="161782" y="456641"/>
                </a:lnTo>
                <a:lnTo>
                  <a:pt x="192892" y="470597"/>
                </a:lnTo>
                <a:lnTo>
                  <a:pt x="226149" y="483377"/>
                </a:lnTo>
                <a:lnTo>
                  <a:pt x="261411" y="494911"/>
                </a:lnTo>
                <a:lnTo>
                  <a:pt x="298535" y="505130"/>
                </a:lnTo>
                <a:lnTo>
                  <a:pt x="337381" y="513966"/>
                </a:lnTo>
                <a:lnTo>
                  <a:pt x="377805" y="521350"/>
                </a:lnTo>
                <a:lnTo>
                  <a:pt x="419666" y="527213"/>
                </a:lnTo>
                <a:lnTo>
                  <a:pt x="462822" y="531486"/>
                </a:lnTo>
                <a:lnTo>
                  <a:pt x="507130" y="534100"/>
                </a:lnTo>
                <a:lnTo>
                  <a:pt x="552450" y="534987"/>
                </a:lnTo>
                <a:lnTo>
                  <a:pt x="597751" y="534100"/>
                </a:lnTo>
                <a:lnTo>
                  <a:pt x="642046" y="531486"/>
                </a:lnTo>
                <a:lnTo>
                  <a:pt x="685192" y="527213"/>
                </a:lnTo>
                <a:lnTo>
                  <a:pt x="727045" y="521350"/>
                </a:lnTo>
                <a:lnTo>
                  <a:pt x="767464" y="513966"/>
                </a:lnTo>
                <a:lnTo>
                  <a:pt x="806308" y="505130"/>
                </a:lnTo>
                <a:lnTo>
                  <a:pt x="843432" y="494911"/>
                </a:lnTo>
                <a:lnTo>
                  <a:pt x="878695" y="483377"/>
                </a:lnTo>
                <a:lnTo>
                  <a:pt x="911955" y="470597"/>
                </a:lnTo>
                <a:lnTo>
                  <a:pt x="943070" y="456641"/>
                </a:lnTo>
                <a:lnTo>
                  <a:pt x="971896" y="441576"/>
                </a:lnTo>
                <a:lnTo>
                  <a:pt x="998293" y="425473"/>
                </a:lnTo>
                <a:lnTo>
                  <a:pt x="1022116" y="408399"/>
                </a:lnTo>
                <a:lnTo>
                  <a:pt x="1043226" y="390424"/>
                </a:lnTo>
                <a:lnTo>
                  <a:pt x="1061477" y="371617"/>
                </a:lnTo>
                <a:lnTo>
                  <a:pt x="1076730" y="352045"/>
                </a:lnTo>
                <a:lnTo>
                  <a:pt x="1088841" y="331779"/>
                </a:lnTo>
                <a:lnTo>
                  <a:pt x="1097667" y="310887"/>
                </a:lnTo>
                <a:lnTo>
                  <a:pt x="1103068" y="289437"/>
                </a:lnTo>
                <a:lnTo>
                  <a:pt x="1104900" y="267500"/>
                </a:lnTo>
                <a:lnTo>
                  <a:pt x="1103068" y="245560"/>
                </a:lnTo>
                <a:lnTo>
                  <a:pt x="1097667" y="224109"/>
                </a:lnTo>
                <a:lnTo>
                  <a:pt x="1088841" y="203215"/>
                </a:lnTo>
                <a:lnTo>
                  <a:pt x="1076730" y="182948"/>
                </a:lnTo>
                <a:lnTo>
                  <a:pt x="1061477" y="163375"/>
                </a:lnTo>
                <a:lnTo>
                  <a:pt x="1043226" y="144567"/>
                </a:lnTo>
                <a:lnTo>
                  <a:pt x="1022116" y="126591"/>
                </a:lnTo>
                <a:lnTo>
                  <a:pt x="998293" y="109516"/>
                </a:lnTo>
                <a:lnTo>
                  <a:pt x="971896" y="93412"/>
                </a:lnTo>
                <a:lnTo>
                  <a:pt x="943070" y="78347"/>
                </a:lnTo>
                <a:lnTo>
                  <a:pt x="911955" y="64391"/>
                </a:lnTo>
                <a:lnTo>
                  <a:pt x="878695" y="51611"/>
                </a:lnTo>
                <a:lnTo>
                  <a:pt x="843432" y="40076"/>
                </a:lnTo>
                <a:lnTo>
                  <a:pt x="806308" y="29857"/>
                </a:lnTo>
                <a:lnTo>
                  <a:pt x="767464" y="21021"/>
                </a:lnTo>
                <a:lnTo>
                  <a:pt x="727045" y="13637"/>
                </a:lnTo>
                <a:lnTo>
                  <a:pt x="685192" y="7774"/>
                </a:lnTo>
                <a:lnTo>
                  <a:pt x="642046" y="3501"/>
                </a:lnTo>
                <a:lnTo>
                  <a:pt x="597751" y="886"/>
                </a:lnTo>
                <a:lnTo>
                  <a:pt x="552450" y="0"/>
                </a:lnTo>
                <a:lnTo>
                  <a:pt x="507130" y="886"/>
                </a:lnTo>
                <a:lnTo>
                  <a:pt x="462822" y="3501"/>
                </a:lnTo>
                <a:lnTo>
                  <a:pt x="419666" y="7774"/>
                </a:lnTo>
                <a:lnTo>
                  <a:pt x="377805" y="13636"/>
                </a:lnTo>
                <a:lnTo>
                  <a:pt x="337381" y="21020"/>
                </a:lnTo>
                <a:lnTo>
                  <a:pt x="298535" y="29856"/>
                </a:lnTo>
                <a:lnTo>
                  <a:pt x="261411" y="40076"/>
                </a:lnTo>
                <a:lnTo>
                  <a:pt x="226149" y="51610"/>
                </a:lnTo>
                <a:lnTo>
                  <a:pt x="192892" y="64389"/>
                </a:lnTo>
                <a:lnTo>
                  <a:pt x="161782" y="78346"/>
                </a:lnTo>
                <a:lnTo>
                  <a:pt x="132960" y="93410"/>
                </a:lnTo>
                <a:lnTo>
                  <a:pt x="106570" y="109514"/>
                </a:lnTo>
                <a:lnTo>
                  <a:pt x="82752" y="126587"/>
                </a:lnTo>
                <a:lnTo>
                  <a:pt x="61649" y="144562"/>
                </a:lnTo>
                <a:lnTo>
                  <a:pt x="43404" y="163370"/>
                </a:lnTo>
                <a:lnTo>
                  <a:pt x="28157" y="182941"/>
                </a:lnTo>
                <a:lnTo>
                  <a:pt x="16051" y="203207"/>
                </a:lnTo>
                <a:lnTo>
                  <a:pt x="7228" y="224100"/>
                </a:lnTo>
                <a:lnTo>
                  <a:pt x="1830" y="245549"/>
                </a:lnTo>
                <a:lnTo>
                  <a:pt x="0" y="267487"/>
                </a:lnTo>
                <a:close/>
              </a:path>
            </a:pathLst>
          </a:custGeom>
          <a:solidFill>
            <a:srgbClr val="EDDF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726051" y="5499100"/>
            <a:ext cx="1104900" cy="534987"/>
          </a:xfrm>
          <a:custGeom>
            <a:avLst/>
            <a:gdLst/>
            <a:ahLst/>
            <a:cxnLst/>
            <a:rect l="l" t="t" r="r" b="b"/>
            <a:pathLst>
              <a:path w="1104900" h="534987">
                <a:moveTo>
                  <a:pt x="0" y="267487"/>
                </a:moveTo>
                <a:lnTo>
                  <a:pt x="1830" y="245549"/>
                </a:lnTo>
                <a:lnTo>
                  <a:pt x="7228" y="224100"/>
                </a:lnTo>
                <a:lnTo>
                  <a:pt x="16051" y="203207"/>
                </a:lnTo>
                <a:lnTo>
                  <a:pt x="28157" y="182941"/>
                </a:lnTo>
                <a:lnTo>
                  <a:pt x="43404" y="163370"/>
                </a:lnTo>
                <a:lnTo>
                  <a:pt x="61649" y="144562"/>
                </a:lnTo>
                <a:lnTo>
                  <a:pt x="82752" y="126587"/>
                </a:lnTo>
                <a:lnTo>
                  <a:pt x="106570" y="109514"/>
                </a:lnTo>
                <a:lnTo>
                  <a:pt x="132960" y="93410"/>
                </a:lnTo>
                <a:lnTo>
                  <a:pt x="161782" y="78346"/>
                </a:lnTo>
                <a:lnTo>
                  <a:pt x="192892" y="64389"/>
                </a:lnTo>
                <a:lnTo>
                  <a:pt x="226149" y="51610"/>
                </a:lnTo>
                <a:lnTo>
                  <a:pt x="261411" y="40076"/>
                </a:lnTo>
                <a:lnTo>
                  <a:pt x="298535" y="29856"/>
                </a:lnTo>
                <a:lnTo>
                  <a:pt x="337381" y="21020"/>
                </a:lnTo>
                <a:lnTo>
                  <a:pt x="377805" y="13636"/>
                </a:lnTo>
                <a:lnTo>
                  <a:pt x="419666" y="7774"/>
                </a:lnTo>
                <a:lnTo>
                  <a:pt x="462822" y="3501"/>
                </a:lnTo>
                <a:lnTo>
                  <a:pt x="507130" y="886"/>
                </a:lnTo>
                <a:lnTo>
                  <a:pt x="552450" y="0"/>
                </a:lnTo>
                <a:lnTo>
                  <a:pt x="597751" y="886"/>
                </a:lnTo>
                <a:lnTo>
                  <a:pt x="642046" y="3501"/>
                </a:lnTo>
                <a:lnTo>
                  <a:pt x="685192" y="7774"/>
                </a:lnTo>
                <a:lnTo>
                  <a:pt x="727045" y="13637"/>
                </a:lnTo>
                <a:lnTo>
                  <a:pt x="767464" y="21021"/>
                </a:lnTo>
                <a:lnTo>
                  <a:pt x="806308" y="29857"/>
                </a:lnTo>
                <a:lnTo>
                  <a:pt x="843432" y="40076"/>
                </a:lnTo>
                <a:lnTo>
                  <a:pt x="878695" y="51611"/>
                </a:lnTo>
                <a:lnTo>
                  <a:pt x="911955" y="64391"/>
                </a:lnTo>
                <a:lnTo>
                  <a:pt x="943070" y="78347"/>
                </a:lnTo>
                <a:lnTo>
                  <a:pt x="971896" y="93412"/>
                </a:lnTo>
                <a:lnTo>
                  <a:pt x="998293" y="109516"/>
                </a:lnTo>
                <a:lnTo>
                  <a:pt x="1022116" y="126591"/>
                </a:lnTo>
                <a:lnTo>
                  <a:pt x="1043226" y="144567"/>
                </a:lnTo>
                <a:lnTo>
                  <a:pt x="1061477" y="163375"/>
                </a:lnTo>
                <a:lnTo>
                  <a:pt x="1076730" y="182948"/>
                </a:lnTo>
                <a:lnTo>
                  <a:pt x="1088841" y="203215"/>
                </a:lnTo>
                <a:lnTo>
                  <a:pt x="1097667" y="224109"/>
                </a:lnTo>
                <a:lnTo>
                  <a:pt x="1103068" y="245560"/>
                </a:lnTo>
                <a:lnTo>
                  <a:pt x="1104900" y="267500"/>
                </a:lnTo>
                <a:lnTo>
                  <a:pt x="1103068" y="289437"/>
                </a:lnTo>
                <a:lnTo>
                  <a:pt x="1097667" y="310887"/>
                </a:lnTo>
                <a:lnTo>
                  <a:pt x="1088841" y="331779"/>
                </a:lnTo>
                <a:lnTo>
                  <a:pt x="1076730" y="352045"/>
                </a:lnTo>
                <a:lnTo>
                  <a:pt x="1061477" y="371617"/>
                </a:lnTo>
                <a:lnTo>
                  <a:pt x="1043226" y="390424"/>
                </a:lnTo>
                <a:lnTo>
                  <a:pt x="1022116" y="408399"/>
                </a:lnTo>
                <a:lnTo>
                  <a:pt x="998293" y="425473"/>
                </a:lnTo>
                <a:lnTo>
                  <a:pt x="971896" y="441576"/>
                </a:lnTo>
                <a:lnTo>
                  <a:pt x="943070" y="456641"/>
                </a:lnTo>
                <a:lnTo>
                  <a:pt x="911955" y="470597"/>
                </a:lnTo>
                <a:lnTo>
                  <a:pt x="878695" y="483377"/>
                </a:lnTo>
                <a:lnTo>
                  <a:pt x="843432" y="494911"/>
                </a:lnTo>
                <a:lnTo>
                  <a:pt x="806308" y="505130"/>
                </a:lnTo>
                <a:lnTo>
                  <a:pt x="767464" y="513966"/>
                </a:lnTo>
                <a:lnTo>
                  <a:pt x="727045" y="521350"/>
                </a:lnTo>
                <a:lnTo>
                  <a:pt x="685192" y="527213"/>
                </a:lnTo>
                <a:lnTo>
                  <a:pt x="642046" y="531486"/>
                </a:lnTo>
                <a:lnTo>
                  <a:pt x="597751" y="534100"/>
                </a:lnTo>
                <a:lnTo>
                  <a:pt x="552450" y="534987"/>
                </a:lnTo>
                <a:lnTo>
                  <a:pt x="507130" y="534100"/>
                </a:lnTo>
                <a:lnTo>
                  <a:pt x="462822" y="531486"/>
                </a:lnTo>
                <a:lnTo>
                  <a:pt x="419666" y="527213"/>
                </a:lnTo>
                <a:lnTo>
                  <a:pt x="377805" y="521350"/>
                </a:lnTo>
                <a:lnTo>
                  <a:pt x="337381" y="513966"/>
                </a:lnTo>
                <a:lnTo>
                  <a:pt x="298535" y="505130"/>
                </a:lnTo>
                <a:lnTo>
                  <a:pt x="261411" y="494911"/>
                </a:lnTo>
                <a:lnTo>
                  <a:pt x="226149" y="483377"/>
                </a:lnTo>
                <a:lnTo>
                  <a:pt x="192892" y="470597"/>
                </a:lnTo>
                <a:lnTo>
                  <a:pt x="161782" y="456641"/>
                </a:lnTo>
                <a:lnTo>
                  <a:pt x="132960" y="441576"/>
                </a:lnTo>
                <a:lnTo>
                  <a:pt x="106570" y="425473"/>
                </a:lnTo>
                <a:lnTo>
                  <a:pt x="82752" y="408399"/>
                </a:lnTo>
                <a:lnTo>
                  <a:pt x="61649" y="390424"/>
                </a:lnTo>
                <a:lnTo>
                  <a:pt x="43404" y="371617"/>
                </a:lnTo>
                <a:lnTo>
                  <a:pt x="28157" y="352045"/>
                </a:lnTo>
                <a:lnTo>
                  <a:pt x="16051" y="331779"/>
                </a:lnTo>
                <a:lnTo>
                  <a:pt x="7228" y="310887"/>
                </a:lnTo>
                <a:lnTo>
                  <a:pt x="1830" y="289437"/>
                </a:lnTo>
                <a:lnTo>
                  <a:pt x="0" y="267500"/>
                </a:lnTo>
                <a:close/>
              </a:path>
            </a:pathLst>
          </a:custGeom>
          <a:ln w="12700">
            <a:solidFill>
              <a:srgbClr val="CC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909637" y="3924300"/>
            <a:ext cx="1241488" cy="535051"/>
          </a:xfrm>
          <a:custGeom>
            <a:avLst/>
            <a:gdLst/>
            <a:ahLst/>
            <a:cxnLst/>
            <a:rect l="l" t="t" r="r" b="b"/>
            <a:pathLst>
              <a:path w="1241488" h="535051">
                <a:moveTo>
                  <a:pt x="0" y="267462"/>
                </a:moveTo>
                <a:lnTo>
                  <a:pt x="2057" y="289414"/>
                </a:lnTo>
                <a:lnTo>
                  <a:pt x="8124" y="310876"/>
                </a:lnTo>
                <a:lnTo>
                  <a:pt x="18039" y="331780"/>
                </a:lnTo>
                <a:lnTo>
                  <a:pt x="31644" y="352057"/>
                </a:lnTo>
                <a:lnTo>
                  <a:pt x="48778" y="371637"/>
                </a:lnTo>
                <a:lnTo>
                  <a:pt x="69282" y="390453"/>
                </a:lnTo>
                <a:lnTo>
                  <a:pt x="92996" y="408435"/>
                </a:lnTo>
                <a:lnTo>
                  <a:pt x="119761" y="425515"/>
                </a:lnTo>
                <a:lnTo>
                  <a:pt x="149416" y="441623"/>
                </a:lnTo>
                <a:lnTo>
                  <a:pt x="181802" y="456692"/>
                </a:lnTo>
                <a:lnTo>
                  <a:pt x="216759" y="470651"/>
                </a:lnTo>
                <a:lnTo>
                  <a:pt x="254127" y="483434"/>
                </a:lnTo>
                <a:lnTo>
                  <a:pt x="293747" y="494970"/>
                </a:lnTo>
                <a:lnTo>
                  <a:pt x="335458" y="505191"/>
                </a:lnTo>
                <a:lnTo>
                  <a:pt x="379102" y="514028"/>
                </a:lnTo>
                <a:lnTo>
                  <a:pt x="424518" y="521413"/>
                </a:lnTo>
                <a:lnTo>
                  <a:pt x="471547" y="527276"/>
                </a:lnTo>
                <a:lnTo>
                  <a:pt x="520029" y="531549"/>
                </a:lnTo>
                <a:lnTo>
                  <a:pt x="569804" y="534164"/>
                </a:lnTo>
                <a:lnTo>
                  <a:pt x="620712" y="535051"/>
                </a:lnTo>
                <a:lnTo>
                  <a:pt x="671616" y="534164"/>
                </a:lnTo>
                <a:lnTo>
                  <a:pt x="721388" y="531549"/>
                </a:lnTo>
                <a:lnTo>
                  <a:pt x="769868" y="527276"/>
                </a:lnTo>
                <a:lnTo>
                  <a:pt x="816898" y="521413"/>
                </a:lnTo>
                <a:lnTo>
                  <a:pt x="862316" y="514028"/>
                </a:lnTo>
                <a:lnTo>
                  <a:pt x="905963" y="505191"/>
                </a:lnTo>
                <a:lnTo>
                  <a:pt x="947678" y="494970"/>
                </a:lnTo>
                <a:lnTo>
                  <a:pt x="987303" y="483434"/>
                </a:lnTo>
                <a:lnTo>
                  <a:pt x="1024677" y="470651"/>
                </a:lnTo>
                <a:lnTo>
                  <a:pt x="1059640" y="456692"/>
                </a:lnTo>
                <a:lnTo>
                  <a:pt x="1092032" y="441623"/>
                </a:lnTo>
                <a:lnTo>
                  <a:pt x="1121693" y="425515"/>
                </a:lnTo>
                <a:lnTo>
                  <a:pt x="1148464" y="408435"/>
                </a:lnTo>
                <a:lnTo>
                  <a:pt x="1172184" y="390453"/>
                </a:lnTo>
                <a:lnTo>
                  <a:pt x="1192694" y="371637"/>
                </a:lnTo>
                <a:lnTo>
                  <a:pt x="1209834" y="352057"/>
                </a:lnTo>
                <a:lnTo>
                  <a:pt x="1223442" y="331780"/>
                </a:lnTo>
                <a:lnTo>
                  <a:pt x="1233361" y="310876"/>
                </a:lnTo>
                <a:lnTo>
                  <a:pt x="1239430" y="289414"/>
                </a:lnTo>
                <a:lnTo>
                  <a:pt x="1241488" y="267462"/>
                </a:lnTo>
                <a:lnTo>
                  <a:pt x="1239430" y="245527"/>
                </a:lnTo>
                <a:lnTo>
                  <a:pt x="1233361" y="224081"/>
                </a:lnTo>
                <a:lnTo>
                  <a:pt x="1223442" y="203192"/>
                </a:lnTo>
                <a:lnTo>
                  <a:pt x="1209834" y="182928"/>
                </a:lnTo>
                <a:lnTo>
                  <a:pt x="1192694" y="163359"/>
                </a:lnTo>
                <a:lnTo>
                  <a:pt x="1172184" y="144554"/>
                </a:lnTo>
                <a:lnTo>
                  <a:pt x="1148464" y="126580"/>
                </a:lnTo>
                <a:lnTo>
                  <a:pt x="1121693" y="109508"/>
                </a:lnTo>
                <a:lnTo>
                  <a:pt x="1092032" y="93406"/>
                </a:lnTo>
                <a:lnTo>
                  <a:pt x="1059640" y="78343"/>
                </a:lnTo>
                <a:lnTo>
                  <a:pt x="1024677" y="64387"/>
                </a:lnTo>
                <a:lnTo>
                  <a:pt x="987303" y="51608"/>
                </a:lnTo>
                <a:lnTo>
                  <a:pt x="947678" y="40075"/>
                </a:lnTo>
                <a:lnTo>
                  <a:pt x="905963" y="29856"/>
                </a:lnTo>
                <a:lnTo>
                  <a:pt x="862316" y="21020"/>
                </a:lnTo>
                <a:lnTo>
                  <a:pt x="816898" y="13636"/>
                </a:lnTo>
                <a:lnTo>
                  <a:pt x="769868" y="7773"/>
                </a:lnTo>
                <a:lnTo>
                  <a:pt x="721388" y="3501"/>
                </a:lnTo>
                <a:lnTo>
                  <a:pt x="671616" y="886"/>
                </a:lnTo>
                <a:lnTo>
                  <a:pt x="620712" y="0"/>
                </a:lnTo>
                <a:lnTo>
                  <a:pt x="569804" y="886"/>
                </a:lnTo>
                <a:lnTo>
                  <a:pt x="520029" y="3501"/>
                </a:lnTo>
                <a:lnTo>
                  <a:pt x="471547" y="7773"/>
                </a:lnTo>
                <a:lnTo>
                  <a:pt x="424518" y="13636"/>
                </a:lnTo>
                <a:lnTo>
                  <a:pt x="379102" y="21020"/>
                </a:lnTo>
                <a:lnTo>
                  <a:pt x="335458" y="29856"/>
                </a:lnTo>
                <a:lnTo>
                  <a:pt x="293747" y="40075"/>
                </a:lnTo>
                <a:lnTo>
                  <a:pt x="254127" y="51608"/>
                </a:lnTo>
                <a:lnTo>
                  <a:pt x="216759" y="64387"/>
                </a:lnTo>
                <a:lnTo>
                  <a:pt x="181802" y="78343"/>
                </a:lnTo>
                <a:lnTo>
                  <a:pt x="149416" y="93406"/>
                </a:lnTo>
                <a:lnTo>
                  <a:pt x="119761" y="109508"/>
                </a:lnTo>
                <a:lnTo>
                  <a:pt x="92996" y="126580"/>
                </a:lnTo>
                <a:lnTo>
                  <a:pt x="69282" y="144554"/>
                </a:lnTo>
                <a:lnTo>
                  <a:pt x="48778" y="163359"/>
                </a:lnTo>
                <a:lnTo>
                  <a:pt x="31644" y="182928"/>
                </a:lnTo>
                <a:lnTo>
                  <a:pt x="18039" y="203192"/>
                </a:lnTo>
                <a:lnTo>
                  <a:pt x="8124" y="224081"/>
                </a:lnTo>
                <a:lnTo>
                  <a:pt x="2057" y="245527"/>
                </a:lnTo>
                <a:lnTo>
                  <a:pt x="0" y="267462"/>
                </a:lnTo>
                <a:close/>
              </a:path>
            </a:pathLst>
          </a:custGeom>
          <a:solidFill>
            <a:srgbClr val="EDDF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909637" y="3924300"/>
            <a:ext cx="1241488" cy="535051"/>
          </a:xfrm>
          <a:custGeom>
            <a:avLst/>
            <a:gdLst/>
            <a:ahLst/>
            <a:cxnLst/>
            <a:rect l="l" t="t" r="r" b="b"/>
            <a:pathLst>
              <a:path w="1241488" h="535051">
                <a:moveTo>
                  <a:pt x="0" y="267462"/>
                </a:moveTo>
                <a:lnTo>
                  <a:pt x="2057" y="245527"/>
                </a:lnTo>
                <a:lnTo>
                  <a:pt x="8124" y="224081"/>
                </a:lnTo>
                <a:lnTo>
                  <a:pt x="18039" y="203192"/>
                </a:lnTo>
                <a:lnTo>
                  <a:pt x="31644" y="182928"/>
                </a:lnTo>
                <a:lnTo>
                  <a:pt x="48778" y="163359"/>
                </a:lnTo>
                <a:lnTo>
                  <a:pt x="69282" y="144554"/>
                </a:lnTo>
                <a:lnTo>
                  <a:pt x="92996" y="126580"/>
                </a:lnTo>
                <a:lnTo>
                  <a:pt x="119761" y="109508"/>
                </a:lnTo>
                <a:lnTo>
                  <a:pt x="149416" y="93406"/>
                </a:lnTo>
                <a:lnTo>
                  <a:pt x="181802" y="78343"/>
                </a:lnTo>
                <a:lnTo>
                  <a:pt x="216759" y="64387"/>
                </a:lnTo>
                <a:lnTo>
                  <a:pt x="254127" y="51608"/>
                </a:lnTo>
                <a:lnTo>
                  <a:pt x="293747" y="40075"/>
                </a:lnTo>
                <a:lnTo>
                  <a:pt x="335458" y="29856"/>
                </a:lnTo>
                <a:lnTo>
                  <a:pt x="379102" y="21020"/>
                </a:lnTo>
                <a:lnTo>
                  <a:pt x="424518" y="13636"/>
                </a:lnTo>
                <a:lnTo>
                  <a:pt x="471547" y="7773"/>
                </a:lnTo>
                <a:lnTo>
                  <a:pt x="520029" y="3501"/>
                </a:lnTo>
                <a:lnTo>
                  <a:pt x="569804" y="886"/>
                </a:lnTo>
                <a:lnTo>
                  <a:pt x="620712" y="0"/>
                </a:lnTo>
                <a:lnTo>
                  <a:pt x="671616" y="886"/>
                </a:lnTo>
                <a:lnTo>
                  <a:pt x="721388" y="3501"/>
                </a:lnTo>
                <a:lnTo>
                  <a:pt x="769868" y="7773"/>
                </a:lnTo>
                <a:lnTo>
                  <a:pt x="816898" y="13636"/>
                </a:lnTo>
                <a:lnTo>
                  <a:pt x="862316" y="21020"/>
                </a:lnTo>
                <a:lnTo>
                  <a:pt x="905963" y="29856"/>
                </a:lnTo>
                <a:lnTo>
                  <a:pt x="947678" y="40075"/>
                </a:lnTo>
                <a:lnTo>
                  <a:pt x="987303" y="51608"/>
                </a:lnTo>
                <a:lnTo>
                  <a:pt x="1024677" y="64387"/>
                </a:lnTo>
                <a:lnTo>
                  <a:pt x="1059640" y="78343"/>
                </a:lnTo>
                <a:lnTo>
                  <a:pt x="1092032" y="93406"/>
                </a:lnTo>
                <a:lnTo>
                  <a:pt x="1121693" y="109508"/>
                </a:lnTo>
                <a:lnTo>
                  <a:pt x="1148464" y="126580"/>
                </a:lnTo>
                <a:lnTo>
                  <a:pt x="1172184" y="144554"/>
                </a:lnTo>
                <a:lnTo>
                  <a:pt x="1192694" y="163359"/>
                </a:lnTo>
                <a:lnTo>
                  <a:pt x="1209834" y="182928"/>
                </a:lnTo>
                <a:lnTo>
                  <a:pt x="1223442" y="203192"/>
                </a:lnTo>
                <a:lnTo>
                  <a:pt x="1233361" y="224081"/>
                </a:lnTo>
                <a:lnTo>
                  <a:pt x="1239430" y="245527"/>
                </a:lnTo>
                <a:lnTo>
                  <a:pt x="1241488" y="267462"/>
                </a:lnTo>
                <a:lnTo>
                  <a:pt x="1239430" y="289414"/>
                </a:lnTo>
                <a:lnTo>
                  <a:pt x="1233361" y="310876"/>
                </a:lnTo>
                <a:lnTo>
                  <a:pt x="1223442" y="331780"/>
                </a:lnTo>
                <a:lnTo>
                  <a:pt x="1209834" y="352057"/>
                </a:lnTo>
                <a:lnTo>
                  <a:pt x="1192694" y="371637"/>
                </a:lnTo>
                <a:lnTo>
                  <a:pt x="1172184" y="390453"/>
                </a:lnTo>
                <a:lnTo>
                  <a:pt x="1148464" y="408435"/>
                </a:lnTo>
                <a:lnTo>
                  <a:pt x="1121693" y="425515"/>
                </a:lnTo>
                <a:lnTo>
                  <a:pt x="1092032" y="441623"/>
                </a:lnTo>
                <a:lnTo>
                  <a:pt x="1059640" y="456692"/>
                </a:lnTo>
                <a:lnTo>
                  <a:pt x="1024677" y="470651"/>
                </a:lnTo>
                <a:lnTo>
                  <a:pt x="987303" y="483434"/>
                </a:lnTo>
                <a:lnTo>
                  <a:pt x="947678" y="494970"/>
                </a:lnTo>
                <a:lnTo>
                  <a:pt x="905963" y="505191"/>
                </a:lnTo>
                <a:lnTo>
                  <a:pt x="862316" y="514028"/>
                </a:lnTo>
                <a:lnTo>
                  <a:pt x="816898" y="521413"/>
                </a:lnTo>
                <a:lnTo>
                  <a:pt x="769868" y="527276"/>
                </a:lnTo>
                <a:lnTo>
                  <a:pt x="721388" y="531549"/>
                </a:lnTo>
                <a:lnTo>
                  <a:pt x="671616" y="534164"/>
                </a:lnTo>
                <a:lnTo>
                  <a:pt x="620712" y="535051"/>
                </a:lnTo>
                <a:lnTo>
                  <a:pt x="569804" y="534164"/>
                </a:lnTo>
                <a:lnTo>
                  <a:pt x="520029" y="531549"/>
                </a:lnTo>
                <a:lnTo>
                  <a:pt x="471547" y="527276"/>
                </a:lnTo>
                <a:lnTo>
                  <a:pt x="424518" y="521413"/>
                </a:lnTo>
                <a:lnTo>
                  <a:pt x="379102" y="514028"/>
                </a:lnTo>
                <a:lnTo>
                  <a:pt x="335458" y="505191"/>
                </a:lnTo>
                <a:lnTo>
                  <a:pt x="293747" y="494970"/>
                </a:lnTo>
                <a:lnTo>
                  <a:pt x="254127" y="483434"/>
                </a:lnTo>
                <a:lnTo>
                  <a:pt x="216759" y="470651"/>
                </a:lnTo>
                <a:lnTo>
                  <a:pt x="181802" y="456692"/>
                </a:lnTo>
                <a:lnTo>
                  <a:pt x="149416" y="441623"/>
                </a:lnTo>
                <a:lnTo>
                  <a:pt x="119761" y="425515"/>
                </a:lnTo>
                <a:lnTo>
                  <a:pt x="92996" y="408435"/>
                </a:lnTo>
                <a:lnTo>
                  <a:pt x="69282" y="390453"/>
                </a:lnTo>
                <a:lnTo>
                  <a:pt x="48778" y="371637"/>
                </a:lnTo>
                <a:lnTo>
                  <a:pt x="31644" y="352057"/>
                </a:lnTo>
                <a:lnTo>
                  <a:pt x="18039" y="331780"/>
                </a:lnTo>
                <a:lnTo>
                  <a:pt x="8124" y="310876"/>
                </a:lnTo>
                <a:lnTo>
                  <a:pt x="2057" y="289414"/>
                </a:lnTo>
                <a:lnTo>
                  <a:pt x="0" y="267462"/>
                </a:lnTo>
                <a:close/>
              </a:path>
            </a:pathLst>
          </a:custGeom>
          <a:ln w="12699">
            <a:solidFill>
              <a:srgbClr val="CC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4490538" y="603736"/>
            <a:ext cx="2291261" cy="4181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290"/>
              </a:lnSpc>
              <a:spcBef>
                <a:spcPts val="164"/>
              </a:spcBef>
            </a:pPr>
            <a:r>
              <a:rPr sz="3975" spc="139" baseline="1026" dirty="0" smtClean="0">
                <a:latin typeface="Symbol"/>
                <a:cs typeface="Symbol"/>
              </a:rPr>
              <a:t></a:t>
            </a:r>
            <a:r>
              <a:rPr sz="2925" i="1" spc="-14" baseline="7432" dirty="0" smtClean="0">
                <a:latin typeface="Times New Roman"/>
                <a:cs typeface="Times New Roman"/>
              </a:rPr>
              <a:t>K</a:t>
            </a:r>
            <a:r>
              <a:rPr sz="1650" i="1" spc="0" baseline="-13176" dirty="0" smtClean="0">
                <a:latin typeface="Times New Roman"/>
                <a:cs typeface="Times New Roman"/>
              </a:rPr>
              <a:t>T</a:t>
            </a:r>
            <a:r>
              <a:rPr sz="1650" i="1" spc="109" baseline="-13176" dirty="0" smtClean="0">
                <a:latin typeface="Times New Roman"/>
                <a:cs typeface="Times New Roman"/>
              </a:rPr>
              <a:t> </a:t>
            </a:r>
            <a:r>
              <a:rPr sz="3975" spc="9" baseline="1026" dirty="0" smtClean="0">
                <a:latin typeface="Symbol"/>
                <a:cs typeface="Symbol"/>
              </a:rPr>
              <a:t></a:t>
            </a:r>
            <a:r>
              <a:rPr sz="3825" spc="-154" baseline="2134" dirty="0" smtClean="0">
                <a:latin typeface="Symbol"/>
                <a:cs typeface="Symbol"/>
              </a:rPr>
              <a:t></a:t>
            </a:r>
            <a:r>
              <a:rPr sz="2925" i="1" spc="0" baseline="7432" dirty="0" smtClean="0">
                <a:latin typeface="Times New Roman"/>
                <a:cs typeface="Times New Roman"/>
              </a:rPr>
              <a:t>T</a:t>
            </a:r>
            <a:r>
              <a:rPr sz="2925" i="1" spc="-344" baseline="7432" dirty="0" smtClean="0">
                <a:latin typeface="Times New Roman"/>
                <a:cs typeface="Times New Roman"/>
              </a:rPr>
              <a:t> </a:t>
            </a:r>
            <a:r>
              <a:rPr sz="3825" spc="0" baseline="2134" dirty="0" smtClean="0">
                <a:latin typeface="Symbol"/>
                <a:cs typeface="Symbol"/>
              </a:rPr>
              <a:t></a:t>
            </a:r>
            <a:r>
              <a:rPr sz="3825" spc="-314" baseline="2273" dirty="0" smtClean="0">
                <a:latin typeface="Times New Roman"/>
                <a:cs typeface="Times New Roman"/>
              </a:rPr>
              <a:t> </a:t>
            </a:r>
            <a:r>
              <a:rPr sz="2925" spc="0" baseline="6976" dirty="0" smtClean="0">
                <a:latin typeface="Symbol"/>
                <a:cs typeface="Symbol"/>
              </a:rPr>
              <a:t></a:t>
            </a:r>
            <a:r>
              <a:rPr sz="2925" spc="-192" baseline="7432" dirty="0" smtClean="0">
                <a:latin typeface="Times New Roman"/>
                <a:cs typeface="Times New Roman"/>
              </a:rPr>
              <a:t> </a:t>
            </a:r>
            <a:r>
              <a:rPr sz="3100" spc="29" dirty="0" smtClean="0">
                <a:latin typeface="Symbol"/>
                <a:cs typeface="Symbol"/>
              </a:rPr>
              <a:t></a:t>
            </a:r>
            <a:r>
              <a:rPr sz="2925" i="1" spc="-134" baseline="7432" dirty="0" smtClean="0">
                <a:latin typeface="Times New Roman"/>
                <a:cs typeface="Times New Roman"/>
              </a:rPr>
              <a:t>R</a:t>
            </a:r>
            <a:r>
              <a:rPr sz="1650" i="1" spc="0" baseline="-13176" dirty="0" smtClean="0">
                <a:latin typeface="Times New Roman"/>
                <a:cs typeface="Times New Roman"/>
              </a:rPr>
              <a:t>Q</a:t>
            </a:r>
            <a:r>
              <a:rPr sz="1650" i="1" spc="-164" baseline="-13176" dirty="0" smtClean="0">
                <a:latin typeface="Times New Roman"/>
                <a:cs typeface="Times New Roman"/>
              </a:rPr>
              <a:t> </a:t>
            </a:r>
            <a:r>
              <a:rPr sz="3100" spc="0" dirty="0" smtClean="0">
                <a:latin typeface="Symbol"/>
                <a:cs typeface="Symbol"/>
              </a:rPr>
              <a:t></a:t>
            </a:r>
            <a:endParaRPr sz="3100">
              <a:latin typeface="Symbol"/>
              <a:cs typeface="Symbo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675843" y="704608"/>
            <a:ext cx="3802818" cy="2826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65"/>
              </a:lnSpc>
              <a:spcBef>
                <a:spcPts val="108"/>
              </a:spcBef>
            </a:pPr>
            <a:r>
              <a:rPr sz="2000" spc="0" dirty="0" smtClean="0">
                <a:latin typeface="Arial Narrow"/>
                <a:cs typeface="Arial Narrow"/>
              </a:rPr>
              <a:t>5.</a:t>
            </a:r>
            <a:r>
              <a:rPr sz="2000" spc="-25" dirty="0" smtClean="0">
                <a:latin typeface="Arial Narrow"/>
                <a:cs typeface="Arial Narrow"/>
              </a:rPr>
              <a:t> </a:t>
            </a:r>
            <a:r>
              <a:rPr sz="2000" spc="-29" dirty="0" smtClean="0">
                <a:latin typeface="Arial Narrow"/>
                <a:cs typeface="Arial Narrow"/>
              </a:rPr>
              <a:t>W</a:t>
            </a:r>
            <a:r>
              <a:rPr sz="2000" spc="0" dirty="0" smtClean="0">
                <a:latin typeface="Arial Narrow"/>
                <a:cs typeface="Arial Narrow"/>
              </a:rPr>
              <a:t>rite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syst</a:t>
            </a:r>
            <a:r>
              <a:rPr sz="2000" i="1" spc="-9" dirty="0" smtClean="0">
                <a:latin typeface="Times New Roman"/>
                <a:cs typeface="Times New Roman"/>
              </a:rPr>
              <a:t>e</a:t>
            </a:r>
            <a:r>
              <a:rPr sz="2000" i="1" spc="0" dirty="0" smtClean="0">
                <a:latin typeface="Times New Roman"/>
                <a:cs typeface="Times New Roman"/>
              </a:rPr>
              <a:t>m</a:t>
            </a:r>
            <a:r>
              <a:rPr sz="2000" i="1" spc="-14" dirty="0" smtClean="0">
                <a:latin typeface="Times New Roman"/>
                <a:cs typeface="Times New Roman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of</a:t>
            </a:r>
            <a:r>
              <a:rPr sz="2000" i="1" spc="-4" dirty="0" smtClean="0">
                <a:latin typeface="Times New Roman"/>
                <a:cs typeface="Times New Roman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l</a:t>
            </a:r>
            <a:r>
              <a:rPr sz="2000" i="1" spc="-9" dirty="0" smtClean="0">
                <a:latin typeface="Times New Roman"/>
                <a:cs typeface="Times New Roman"/>
              </a:rPr>
              <a:t>i</a:t>
            </a:r>
            <a:r>
              <a:rPr sz="2000" i="1" spc="0" dirty="0" smtClean="0">
                <a:latin typeface="Times New Roman"/>
                <a:cs typeface="Times New Roman"/>
              </a:rPr>
              <a:t>ne</a:t>
            </a:r>
            <a:r>
              <a:rPr sz="2000" i="1" spc="9" dirty="0" smtClean="0">
                <a:latin typeface="Times New Roman"/>
                <a:cs typeface="Times New Roman"/>
              </a:rPr>
              <a:t>a</a:t>
            </a:r>
            <a:r>
              <a:rPr sz="2000" i="1" spc="0" dirty="0" smtClean="0">
                <a:latin typeface="Times New Roman"/>
                <a:cs typeface="Times New Roman"/>
              </a:rPr>
              <a:t>r</a:t>
            </a:r>
            <a:r>
              <a:rPr sz="2000" i="1" spc="-19" dirty="0" smtClean="0">
                <a:latin typeface="Times New Roman"/>
                <a:cs typeface="Times New Roman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eq</a:t>
            </a:r>
            <a:r>
              <a:rPr sz="2000" i="1" spc="9" dirty="0" smtClean="0">
                <a:latin typeface="Times New Roman"/>
                <a:cs typeface="Times New Roman"/>
              </a:rPr>
              <a:t>u</a:t>
            </a:r>
            <a:r>
              <a:rPr sz="2000" i="1" spc="0" dirty="0" smtClean="0">
                <a:latin typeface="Times New Roman"/>
                <a:cs typeface="Times New Roman"/>
              </a:rPr>
              <a:t>atio</a:t>
            </a:r>
            <a:r>
              <a:rPr sz="2000" i="1" spc="4" dirty="0" smtClean="0">
                <a:latin typeface="Times New Roman"/>
                <a:cs typeface="Times New Roman"/>
              </a:rPr>
              <a:t>n</a:t>
            </a:r>
            <a:r>
              <a:rPr sz="2000" i="1" spc="0" dirty="0" smtClean="0">
                <a:latin typeface="Times New Roman"/>
                <a:cs typeface="Times New Roman"/>
              </a:rPr>
              <a:t>,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2289500" y="1345472"/>
            <a:ext cx="632417" cy="17507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2105"/>
              </a:lnSpc>
              <a:spcBef>
                <a:spcPts val="105"/>
              </a:spcBef>
            </a:pPr>
            <a:r>
              <a:rPr sz="1900" dirty="0" smtClean="0">
                <a:latin typeface="Symbol"/>
                <a:cs typeface="Symbol"/>
              </a:rPr>
              <a:t></a:t>
            </a:r>
            <a:r>
              <a:rPr sz="1900" spc="-309" dirty="0" smtClean="0">
                <a:latin typeface="Times New Roman"/>
                <a:cs typeface="Times New Roman"/>
              </a:rPr>
              <a:t> </a:t>
            </a:r>
            <a:r>
              <a:rPr sz="1900" spc="-9" dirty="0" smtClean="0">
                <a:latin typeface="Times New Roman"/>
                <a:cs typeface="Times New Roman"/>
              </a:rPr>
              <a:t>12</a:t>
            </a:r>
            <a:r>
              <a:rPr sz="1900" spc="0" dirty="0" smtClean="0">
                <a:latin typeface="Times New Roman"/>
                <a:cs typeface="Times New Roman"/>
              </a:rPr>
              <a:t>.8</a:t>
            </a:r>
            <a:endParaRPr sz="1900">
              <a:latin typeface="Times New Roman"/>
              <a:cs typeface="Times New Roman"/>
            </a:endParaRPr>
          </a:p>
          <a:p>
            <a:pPr marL="58171" marR="80854" algn="ctr">
              <a:lnSpc>
                <a:spcPct val="95825"/>
              </a:lnSpc>
              <a:spcBef>
                <a:spcPts val="607"/>
              </a:spcBef>
            </a:pPr>
            <a:r>
              <a:rPr sz="1900" spc="-9" dirty="0" smtClean="0">
                <a:latin typeface="Times New Roman"/>
                <a:cs typeface="Times New Roman"/>
              </a:rPr>
              <a:t>25</a:t>
            </a:r>
            <a:r>
              <a:rPr sz="1900" spc="0" dirty="0" smtClean="0">
                <a:latin typeface="Times New Roman"/>
                <a:cs typeface="Times New Roman"/>
              </a:rPr>
              <a:t>.6</a:t>
            </a:r>
            <a:endParaRPr sz="1900">
              <a:latin typeface="Times New Roman"/>
              <a:cs typeface="Times New Roman"/>
            </a:endParaRPr>
          </a:p>
          <a:p>
            <a:pPr algn="ctr">
              <a:lnSpc>
                <a:spcPct val="102091"/>
              </a:lnSpc>
              <a:spcBef>
                <a:spcPts val="583"/>
              </a:spcBef>
            </a:pPr>
            <a:r>
              <a:rPr sz="1900" dirty="0" smtClean="0">
                <a:latin typeface="Symbol"/>
                <a:cs typeface="Symbol"/>
              </a:rPr>
              <a:t></a:t>
            </a:r>
            <a:r>
              <a:rPr sz="1900" spc="-309" dirty="0" smtClean="0">
                <a:latin typeface="Times New Roman"/>
                <a:cs typeface="Times New Roman"/>
              </a:rPr>
              <a:t> </a:t>
            </a:r>
            <a:r>
              <a:rPr sz="1900" spc="-9" dirty="0" smtClean="0">
                <a:latin typeface="Times New Roman"/>
                <a:cs typeface="Times New Roman"/>
              </a:rPr>
              <a:t>12</a:t>
            </a:r>
            <a:r>
              <a:rPr sz="1900" spc="0" dirty="0" smtClean="0">
                <a:latin typeface="Times New Roman"/>
                <a:cs typeface="Times New Roman"/>
              </a:rPr>
              <a:t>.8</a:t>
            </a:r>
            <a:endParaRPr sz="1900">
              <a:latin typeface="Times New Roman"/>
              <a:cs typeface="Times New Roman"/>
            </a:endParaRPr>
          </a:p>
          <a:p>
            <a:pPr marL="209852" marR="236511" algn="ctr">
              <a:lnSpc>
                <a:spcPct val="95825"/>
              </a:lnSpc>
              <a:spcBef>
                <a:spcPts val="712"/>
              </a:spcBef>
            </a:pPr>
            <a:r>
              <a:rPr sz="1900" spc="0" dirty="0" smtClean="0">
                <a:latin typeface="Times New Roman"/>
                <a:cs typeface="Times New Roman"/>
              </a:rPr>
              <a:t>0</a:t>
            </a:r>
            <a:endParaRPr sz="1900">
              <a:latin typeface="Times New Roman"/>
              <a:cs typeface="Times New Roman"/>
            </a:endParaRPr>
          </a:p>
          <a:p>
            <a:pPr marL="209852" marR="236511" algn="ctr">
              <a:lnSpc>
                <a:spcPct val="95825"/>
              </a:lnSpc>
              <a:spcBef>
                <a:spcPts val="723"/>
              </a:spcBef>
            </a:pPr>
            <a:r>
              <a:rPr sz="1900" spc="0" dirty="0" smtClean="0">
                <a:latin typeface="Times New Roman"/>
                <a:cs typeface="Times New Roman"/>
              </a:rPr>
              <a:t>0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5317097" y="1346442"/>
            <a:ext cx="662555" cy="6402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1724">
              <a:lnSpc>
                <a:spcPts val="2210"/>
              </a:lnSpc>
              <a:spcBef>
                <a:spcPts val="110"/>
              </a:spcBef>
            </a:pPr>
            <a:r>
              <a:rPr sz="2850" spc="94" baseline="-1432" dirty="0" smtClean="0">
                <a:latin typeface="Symbol"/>
                <a:cs typeface="Symbol"/>
              </a:rPr>
              <a:t></a:t>
            </a:r>
            <a:r>
              <a:rPr sz="1900" spc="-9" dirty="0" smtClean="0">
                <a:latin typeface="Symbol"/>
                <a:cs typeface="Symbol"/>
              </a:rPr>
              <a:t></a:t>
            </a:r>
            <a:r>
              <a:rPr sz="2850" i="1" spc="-154" baseline="3051" dirty="0" smtClean="0">
                <a:latin typeface="Times New Roman"/>
                <a:cs typeface="Times New Roman"/>
              </a:rPr>
              <a:t>T</a:t>
            </a:r>
            <a:r>
              <a:rPr sz="1650" spc="0" baseline="-18446" dirty="0" smtClean="0">
                <a:latin typeface="Times New Roman"/>
                <a:cs typeface="Times New Roman"/>
              </a:rPr>
              <a:t>1</a:t>
            </a:r>
            <a:r>
              <a:rPr sz="1650" spc="120" baseline="-18446" dirty="0" smtClean="0">
                <a:latin typeface="Times New Roman"/>
                <a:cs typeface="Times New Roman"/>
              </a:rPr>
              <a:t> </a:t>
            </a:r>
            <a:r>
              <a:rPr sz="1900" spc="0" dirty="0" smtClean="0">
                <a:latin typeface="Symbol"/>
                <a:cs typeface="Symbol"/>
              </a:rPr>
              <a:t></a:t>
            </a:r>
            <a:endParaRPr sz="1900">
              <a:latin typeface="Symbol"/>
              <a:cs typeface="Symbol"/>
            </a:endParaRPr>
          </a:p>
          <a:p>
            <a:pPr marL="12700">
              <a:lnSpc>
                <a:spcPts val="2775"/>
              </a:lnSpc>
              <a:spcBef>
                <a:spcPts val="28"/>
              </a:spcBef>
            </a:pPr>
            <a:r>
              <a:rPr sz="2850" spc="94" baseline="21480" dirty="0" smtClean="0">
                <a:latin typeface="Symbol"/>
                <a:cs typeface="Symbol"/>
              </a:rPr>
              <a:t></a:t>
            </a:r>
            <a:r>
              <a:rPr sz="2850" spc="-114" baseline="22912" dirty="0" smtClean="0">
                <a:latin typeface="Symbol"/>
                <a:cs typeface="Symbol"/>
              </a:rPr>
              <a:t></a:t>
            </a:r>
            <a:r>
              <a:rPr sz="2850" i="1" spc="0" baseline="-4577" dirty="0" smtClean="0">
                <a:latin typeface="Times New Roman"/>
                <a:cs typeface="Times New Roman"/>
              </a:rPr>
              <a:t>T</a:t>
            </a:r>
            <a:r>
              <a:rPr sz="2850" i="1" spc="424" baseline="-4577" dirty="0" smtClean="0">
                <a:latin typeface="Times New Roman"/>
                <a:cs typeface="Times New Roman"/>
              </a:rPr>
              <a:t> </a:t>
            </a:r>
            <a:r>
              <a:rPr sz="2850" spc="0" baseline="22912" dirty="0" smtClean="0">
                <a:latin typeface="Symbol"/>
                <a:cs typeface="Symbol"/>
              </a:rPr>
              <a:t></a:t>
            </a:r>
            <a:endParaRPr sz="1900">
              <a:latin typeface="Symbol"/>
              <a:cs typeface="Symbo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541048" y="1349393"/>
            <a:ext cx="492881" cy="2709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65"/>
              </a:lnSpc>
              <a:spcBef>
                <a:spcPts val="103"/>
              </a:spcBef>
            </a:pPr>
            <a:r>
              <a:rPr sz="1900" spc="-9" dirty="0" smtClean="0">
                <a:latin typeface="Times New Roman"/>
                <a:cs typeface="Times New Roman"/>
              </a:rPr>
              <a:t>12</a:t>
            </a:r>
            <a:r>
              <a:rPr sz="1900" spc="-4" dirty="0" smtClean="0">
                <a:latin typeface="Times New Roman"/>
                <a:cs typeface="Times New Roman"/>
              </a:rPr>
              <a:t>.</a:t>
            </a:r>
            <a:r>
              <a:rPr sz="1900" spc="0" dirty="0" smtClean="0">
                <a:latin typeface="Times New Roman"/>
                <a:cs typeface="Times New Roman"/>
              </a:rPr>
              <a:t>8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3103099" y="1349393"/>
            <a:ext cx="631866" cy="17468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09852" marR="235960" algn="ctr">
              <a:lnSpc>
                <a:spcPts val="2065"/>
              </a:lnSpc>
              <a:spcBef>
                <a:spcPts val="103"/>
              </a:spcBef>
            </a:pPr>
            <a:r>
              <a:rPr sz="1900" spc="0" dirty="0" smtClean="0">
                <a:latin typeface="Times New Roman"/>
                <a:cs typeface="Times New Roman"/>
              </a:rPr>
              <a:t>0</a:t>
            </a:r>
            <a:endParaRPr sz="1900">
              <a:latin typeface="Times New Roman"/>
              <a:cs typeface="Times New Roman"/>
            </a:endParaRPr>
          </a:p>
          <a:p>
            <a:pPr algn="ctr">
              <a:lnSpc>
                <a:spcPct val="102091"/>
              </a:lnSpc>
              <a:spcBef>
                <a:spcPts val="480"/>
              </a:spcBef>
            </a:pPr>
            <a:r>
              <a:rPr sz="1900" dirty="0" smtClean="0">
                <a:latin typeface="Symbol"/>
                <a:cs typeface="Symbol"/>
              </a:rPr>
              <a:t></a:t>
            </a:r>
            <a:r>
              <a:rPr sz="1900" spc="-309" dirty="0" smtClean="0">
                <a:latin typeface="Times New Roman"/>
                <a:cs typeface="Times New Roman"/>
              </a:rPr>
              <a:t> </a:t>
            </a:r>
            <a:r>
              <a:rPr sz="1900" spc="-9" dirty="0" smtClean="0">
                <a:latin typeface="Times New Roman"/>
                <a:cs typeface="Times New Roman"/>
              </a:rPr>
              <a:t>12</a:t>
            </a:r>
            <a:r>
              <a:rPr sz="1900" spc="-4" dirty="0" smtClean="0">
                <a:latin typeface="Times New Roman"/>
                <a:cs typeface="Times New Roman"/>
              </a:rPr>
              <a:t>.</a:t>
            </a:r>
            <a:r>
              <a:rPr sz="1900" spc="0" dirty="0" smtClean="0">
                <a:latin typeface="Times New Roman"/>
                <a:cs typeface="Times New Roman"/>
              </a:rPr>
              <a:t>8</a:t>
            </a:r>
            <a:endParaRPr sz="1900">
              <a:latin typeface="Times New Roman"/>
              <a:cs typeface="Times New Roman"/>
            </a:endParaRPr>
          </a:p>
          <a:p>
            <a:pPr marL="58171" marR="80834" algn="ctr">
              <a:lnSpc>
                <a:spcPct val="95825"/>
              </a:lnSpc>
              <a:spcBef>
                <a:spcPts val="712"/>
              </a:spcBef>
            </a:pPr>
            <a:r>
              <a:rPr sz="1900" spc="-9" dirty="0" smtClean="0">
                <a:latin typeface="Times New Roman"/>
                <a:cs typeface="Times New Roman"/>
              </a:rPr>
              <a:t>25</a:t>
            </a:r>
            <a:r>
              <a:rPr sz="1900" spc="-4" dirty="0" smtClean="0">
                <a:latin typeface="Times New Roman"/>
                <a:cs typeface="Times New Roman"/>
              </a:rPr>
              <a:t>.</a:t>
            </a:r>
            <a:r>
              <a:rPr sz="1900" spc="0" dirty="0" smtClean="0">
                <a:latin typeface="Times New Roman"/>
                <a:cs typeface="Times New Roman"/>
              </a:rPr>
              <a:t>6</a:t>
            </a:r>
            <a:endParaRPr sz="1900">
              <a:latin typeface="Times New Roman"/>
              <a:cs typeface="Times New Roman"/>
            </a:endParaRPr>
          </a:p>
          <a:p>
            <a:pPr algn="ctr">
              <a:lnSpc>
                <a:spcPct val="102091"/>
              </a:lnSpc>
              <a:spcBef>
                <a:spcPts val="583"/>
              </a:spcBef>
            </a:pPr>
            <a:r>
              <a:rPr sz="1900" dirty="0" smtClean="0">
                <a:latin typeface="Symbol"/>
                <a:cs typeface="Symbol"/>
              </a:rPr>
              <a:t></a:t>
            </a:r>
            <a:r>
              <a:rPr sz="1900" spc="-309" dirty="0" smtClean="0">
                <a:latin typeface="Times New Roman"/>
                <a:cs typeface="Times New Roman"/>
              </a:rPr>
              <a:t> </a:t>
            </a:r>
            <a:r>
              <a:rPr sz="1900" spc="-9" dirty="0" smtClean="0">
                <a:latin typeface="Times New Roman"/>
                <a:cs typeface="Times New Roman"/>
              </a:rPr>
              <a:t>12</a:t>
            </a:r>
            <a:r>
              <a:rPr sz="1900" spc="-4" dirty="0" smtClean="0">
                <a:latin typeface="Times New Roman"/>
                <a:cs typeface="Times New Roman"/>
              </a:rPr>
              <a:t>.</a:t>
            </a:r>
            <a:r>
              <a:rPr sz="1900" spc="0" dirty="0" smtClean="0">
                <a:latin typeface="Times New Roman"/>
                <a:cs typeface="Times New Roman"/>
              </a:rPr>
              <a:t>8</a:t>
            </a:r>
            <a:endParaRPr sz="1900">
              <a:latin typeface="Times New Roman"/>
              <a:cs typeface="Times New Roman"/>
            </a:endParaRPr>
          </a:p>
          <a:p>
            <a:pPr marL="209852" marR="235960" algn="ctr">
              <a:lnSpc>
                <a:spcPct val="95825"/>
              </a:lnSpc>
              <a:spcBef>
                <a:spcPts val="716"/>
              </a:spcBef>
            </a:pPr>
            <a:r>
              <a:rPr sz="1900" spc="0" dirty="0" smtClean="0">
                <a:latin typeface="Times New Roman"/>
                <a:cs typeface="Times New Roman"/>
              </a:rPr>
              <a:t>0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916717" y="1349393"/>
            <a:ext cx="632009" cy="17468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09750" marR="236205" algn="ctr">
              <a:lnSpc>
                <a:spcPts val="2065"/>
              </a:lnSpc>
              <a:spcBef>
                <a:spcPts val="103"/>
              </a:spcBef>
            </a:pPr>
            <a:r>
              <a:rPr sz="1900" spc="0" dirty="0" smtClean="0">
                <a:latin typeface="Times New Roman"/>
                <a:cs typeface="Times New Roman"/>
              </a:rPr>
              <a:t>0</a:t>
            </a:r>
            <a:endParaRPr sz="1900">
              <a:latin typeface="Times New Roman"/>
              <a:cs typeface="Times New Roman"/>
            </a:endParaRPr>
          </a:p>
          <a:p>
            <a:pPr marL="209750" marR="236205" algn="ctr">
              <a:lnSpc>
                <a:spcPct val="95825"/>
              </a:lnSpc>
              <a:spcBef>
                <a:spcPts val="616"/>
              </a:spcBef>
            </a:pPr>
            <a:r>
              <a:rPr sz="1900" spc="0" dirty="0" smtClean="0">
                <a:latin typeface="Times New Roman"/>
                <a:cs typeface="Times New Roman"/>
              </a:rPr>
              <a:t>0</a:t>
            </a:r>
            <a:endParaRPr sz="1900">
              <a:latin typeface="Times New Roman"/>
              <a:cs typeface="Times New Roman"/>
            </a:endParaRPr>
          </a:p>
          <a:p>
            <a:pPr algn="ctr">
              <a:lnSpc>
                <a:spcPct val="102091"/>
              </a:lnSpc>
              <a:spcBef>
                <a:spcPts val="583"/>
              </a:spcBef>
            </a:pPr>
            <a:r>
              <a:rPr sz="1900" dirty="0" smtClean="0">
                <a:latin typeface="Symbol"/>
                <a:cs typeface="Symbol"/>
              </a:rPr>
              <a:t></a:t>
            </a:r>
            <a:r>
              <a:rPr sz="1900" spc="-309" dirty="0" smtClean="0">
                <a:latin typeface="Times New Roman"/>
                <a:cs typeface="Times New Roman"/>
              </a:rPr>
              <a:t> </a:t>
            </a:r>
            <a:r>
              <a:rPr sz="1900" spc="-9" dirty="0" smtClean="0">
                <a:latin typeface="Times New Roman"/>
                <a:cs typeface="Times New Roman"/>
              </a:rPr>
              <a:t>12</a:t>
            </a:r>
            <a:r>
              <a:rPr sz="1900" spc="-4" dirty="0" smtClean="0">
                <a:latin typeface="Times New Roman"/>
                <a:cs typeface="Times New Roman"/>
              </a:rPr>
              <a:t>.</a:t>
            </a:r>
            <a:r>
              <a:rPr sz="1900" spc="0" dirty="0" smtClean="0">
                <a:latin typeface="Times New Roman"/>
                <a:cs typeface="Times New Roman"/>
              </a:rPr>
              <a:t>8</a:t>
            </a:r>
            <a:endParaRPr sz="1900">
              <a:latin typeface="Times New Roman"/>
              <a:cs typeface="Times New Roman"/>
            </a:endParaRPr>
          </a:p>
          <a:p>
            <a:pPr marL="58253" marR="81038" algn="ctr">
              <a:lnSpc>
                <a:spcPct val="95825"/>
              </a:lnSpc>
              <a:spcBef>
                <a:spcPts val="712"/>
              </a:spcBef>
            </a:pPr>
            <a:r>
              <a:rPr sz="1900" spc="-9" dirty="0" smtClean="0">
                <a:latin typeface="Times New Roman"/>
                <a:cs typeface="Times New Roman"/>
              </a:rPr>
              <a:t>25</a:t>
            </a:r>
            <a:r>
              <a:rPr sz="1900" spc="-4" dirty="0" smtClean="0">
                <a:latin typeface="Times New Roman"/>
                <a:cs typeface="Times New Roman"/>
              </a:rPr>
              <a:t>.</a:t>
            </a:r>
            <a:r>
              <a:rPr sz="1900" spc="0" dirty="0" smtClean="0">
                <a:latin typeface="Times New Roman"/>
                <a:cs typeface="Times New Roman"/>
              </a:rPr>
              <a:t>6</a:t>
            </a:r>
            <a:endParaRPr sz="1900">
              <a:latin typeface="Times New Roman"/>
              <a:cs typeface="Times New Roman"/>
            </a:endParaRPr>
          </a:p>
          <a:p>
            <a:pPr algn="ctr">
              <a:lnSpc>
                <a:spcPct val="102091"/>
              </a:lnSpc>
              <a:spcBef>
                <a:spcPts val="587"/>
              </a:spcBef>
            </a:pPr>
            <a:r>
              <a:rPr sz="1900" dirty="0" smtClean="0">
                <a:latin typeface="Symbol"/>
                <a:cs typeface="Symbol"/>
              </a:rPr>
              <a:t></a:t>
            </a:r>
            <a:r>
              <a:rPr sz="1900" spc="-309" dirty="0" smtClean="0">
                <a:latin typeface="Times New Roman"/>
                <a:cs typeface="Times New Roman"/>
              </a:rPr>
              <a:t> </a:t>
            </a:r>
            <a:r>
              <a:rPr sz="1900" spc="-9" dirty="0" smtClean="0">
                <a:latin typeface="Times New Roman"/>
                <a:cs typeface="Times New Roman"/>
              </a:rPr>
              <a:t>12</a:t>
            </a:r>
            <a:r>
              <a:rPr sz="1900" spc="-4" dirty="0" smtClean="0">
                <a:latin typeface="Times New Roman"/>
                <a:cs typeface="Times New Roman"/>
              </a:rPr>
              <a:t>.</a:t>
            </a:r>
            <a:r>
              <a:rPr sz="1900" spc="0" dirty="0" smtClean="0">
                <a:latin typeface="Times New Roman"/>
                <a:cs typeface="Times New Roman"/>
              </a:rPr>
              <a:t>8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958642" y="1349393"/>
            <a:ext cx="186053" cy="10086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65"/>
              </a:lnSpc>
              <a:spcBef>
                <a:spcPts val="103"/>
              </a:spcBef>
            </a:pPr>
            <a:r>
              <a:rPr sz="1900" spc="0" dirty="0" smtClean="0">
                <a:latin typeface="Times New Roman"/>
                <a:cs typeface="Times New Roman"/>
              </a:rPr>
              <a:t>0</a:t>
            </a:r>
            <a:endParaRPr sz="19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616"/>
              </a:spcBef>
            </a:pPr>
            <a:r>
              <a:rPr sz="1900" spc="0" dirty="0" smtClean="0">
                <a:latin typeface="Times New Roman"/>
                <a:cs typeface="Times New Roman"/>
              </a:rPr>
              <a:t>0</a:t>
            </a:r>
            <a:endParaRPr sz="19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719"/>
              </a:spcBef>
            </a:pPr>
            <a:r>
              <a:rPr sz="1900" spc="0" dirty="0" smtClean="0">
                <a:latin typeface="Times New Roman"/>
                <a:cs typeface="Times New Roman"/>
              </a:rPr>
              <a:t>0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6157161" y="1349393"/>
            <a:ext cx="697352" cy="6397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5841">
              <a:lnSpc>
                <a:spcPts val="2145"/>
              </a:lnSpc>
              <a:spcBef>
                <a:spcPts val="107"/>
              </a:spcBef>
            </a:pPr>
            <a:r>
              <a:rPr sz="2850" spc="-86" baseline="-2864" dirty="0" smtClean="0">
                <a:latin typeface="Symbol"/>
                <a:cs typeface="Symbol"/>
              </a:rPr>
              <a:t></a:t>
            </a:r>
            <a:r>
              <a:rPr sz="2850" spc="-10" baseline="1525" dirty="0" smtClean="0">
                <a:latin typeface="Times New Roman"/>
                <a:cs typeface="Times New Roman"/>
              </a:rPr>
              <a:t>12</a:t>
            </a:r>
            <a:r>
              <a:rPr sz="2850" spc="112" baseline="1525" dirty="0" smtClean="0">
                <a:latin typeface="Times New Roman"/>
                <a:cs typeface="Times New Roman"/>
              </a:rPr>
              <a:t>5</a:t>
            </a:r>
            <a:r>
              <a:rPr sz="2850" spc="0" baseline="-2864" dirty="0" smtClean="0">
                <a:latin typeface="Symbol"/>
                <a:cs typeface="Symbol"/>
              </a:rPr>
              <a:t></a:t>
            </a:r>
            <a:endParaRPr sz="1900">
              <a:latin typeface="Symbol"/>
              <a:cs typeface="Symbol"/>
            </a:endParaRPr>
          </a:p>
          <a:p>
            <a:pPr marL="12700">
              <a:lnSpc>
                <a:spcPts val="2830"/>
              </a:lnSpc>
              <a:spcBef>
                <a:spcPts val="34"/>
              </a:spcBef>
            </a:pPr>
            <a:r>
              <a:rPr sz="2850" spc="5" baseline="21480" dirty="0" smtClean="0">
                <a:latin typeface="Symbol"/>
                <a:cs typeface="Symbol"/>
              </a:rPr>
              <a:t></a:t>
            </a:r>
            <a:r>
              <a:rPr sz="2850" spc="-10" baseline="-4577" dirty="0" smtClean="0">
                <a:latin typeface="Times New Roman"/>
                <a:cs typeface="Times New Roman"/>
              </a:rPr>
              <a:t>25</a:t>
            </a:r>
            <a:r>
              <a:rPr sz="2850" spc="20" baseline="-4577" dirty="0" smtClean="0">
                <a:latin typeface="Times New Roman"/>
                <a:cs typeface="Times New Roman"/>
              </a:rPr>
              <a:t>0</a:t>
            </a:r>
            <a:r>
              <a:rPr sz="2850" spc="0" baseline="21480" dirty="0" smtClean="0">
                <a:latin typeface="Symbol"/>
                <a:cs typeface="Symbol"/>
              </a:rPr>
              <a:t></a:t>
            </a:r>
            <a:endParaRPr sz="1900">
              <a:latin typeface="Symbol"/>
              <a:cs typeface="Symbo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375930" y="1363259"/>
            <a:ext cx="157325" cy="2709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05"/>
              </a:lnSpc>
              <a:spcBef>
                <a:spcPts val="105"/>
              </a:spcBef>
            </a:pPr>
            <a:r>
              <a:rPr sz="1900" spc="0" dirty="0" smtClean="0">
                <a:latin typeface="Symbol"/>
                <a:cs typeface="Symbol"/>
              </a:rPr>
              <a:t></a:t>
            </a:r>
            <a:endParaRPr sz="1900">
              <a:latin typeface="Symbol"/>
              <a:cs typeface="Symbo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375930" y="1598779"/>
            <a:ext cx="768429" cy="390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15"/>
              </a:lnSpc>
              <a:spcBef>
                <a:spcPts val="150"/>
              </a:spcBef>
            </a:pPr>
            <a:r>
              <a:rPr sz="2850" spc="39" baseline="20048" dirty="0" smtClean="0">
                <a:latin typeface="Symbol"/>
                <a:cs typeface="Symbol"/>
              </a:rPr>
              <a:t></a:t>
            </a:r>
            <a:r>
              <a:rPr sz="2850" spc="0" baseline="-5728" dirty="0" smtClean="0">
                <a:latin typeface="Symbol"/>
                <a:cs typeface="Symbol"/>
              </a:rPr>
              <a:t></a:t>
            </a:r>
            <a:r>
              <a:rPr sz="2850" spc="-309" baseline="-6102" dirty="0" smtClean="0">
                <a:latin typeface="Times New Roman"/>
                <a:cs typeface="Times New Roman"/>
              </a:rPr>
              <a:t> </a:t>
            </a:r>
            <a:r>
              <a:rPr sz="2850" spc="-9" baseline="-6102" dirty="0" smtClean="0">
                <a:latin typeface="Times New Roman"/>
                <a:cs typeface="Times New Roman"/>
              </a:rPr>
              <a:t>12</a:t>
            </a:r>
            <a:r>
              <a:rPr sz="2850" spc="0" baseline="-6102" dirty="0" smtClean="0">
                <a:latin typeface="Times New Roman"/>
                <a:cs typeface="Times New Roman"/>
              </a:rPr>
              <a:t>.8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375930" y="1834805"/>
            <a:ext cx="157325" cy="7424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30"/>
              </a:lnSpc>
              <a:spcBef>
                <a:spcPts val="101"/>
              </a:spcBef>
            </a:pPr>
            <a:r>
              <a:rPr sz="2850" spc="0" baseline="-1432" dirty="0" smtClean="0">
                <a:latin typeface="Symbol"/>
                <a:cs typeface="Symbol"/>
              </a:rPr>
              <a:t></a:t>
            </a:r>
            <a:endParaRPr sz="1900">
              <a:latin typeface="Symbol"/>
              <a:cs typeface="Symbol"/>
            </a:endParaRPr>
          </a:p>
          <a:p>
            <a:pPr marL="12700">
              <a:lnSpc>
                <a:spcPts val="1855"/>
              </a:lnSpc>
            </a:pPr>
            <a:r>
              <a:rPr sz="2850" spc="0" baseline="-1432" dirty="0" smtClean="0">
                <a:latin typeface="Symbol"/>
                <a:cs typeface="Symbol"/>
              </a:rPr>
              <a:t></a:t>
            </a:r>
            <a:endParaRPr sz="1900">
              <a:latin typeface="Symbol"/>
              <a:cs typeface="Symbol"/>
            </a:endParaRPr>
          </a:p>
          <a:p>
            <a:pPr marL="12700">
              <a:lnSpc>
                <a:spcPts val="1930"/>
              </a:lnSpc>
              <a:spcBef>
                <a:spcPts val="3"/>
              </a:spcBef>
            </a:pPr>
            <a:r>
              <a:rPr sz="2850" spc="0" baseline="1432" dirty="0" smtClean="0">
                <a:latin typeface="Symbol"/>
                <a:cs typeface="Symbol"/>
              </a:rPr>
              <a:t></a:t>
            </a:r>
            <a:endParaRPr sz="1900">
              <a:latin typeface="Symbol"/>
              <a:cs typeface="Symbo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317097" y="1831349"/>
            <a:ext cx="292541" cy="2743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0"/>
              </a:lnSpc>
              <a:spcBef>
                <a:spcPts val="106"/>
              </a:spcBef>
            </a:pPr>
            <a:r>
              <a:rPr sz="1900" spc="94" dirty="0" smtClean="0">
                <a:latin typeface="Symbol"/>
                <a:cs typeface="Symbol"/>
              </a:rPr>
              <a:t></a:t>
            </a:r>
            <a:r>
              <a:rPr sz="1900" spc="0" dirty="0" smtClean="0">
                <a:latin typeface="Symbol"/>
                <a:cs typeface="Symbol"/>
              </a:rPr>
              <a:t></a:t>
            </a:r>
            <a:endParaRPr sz="1900">
              <a:latin typeface="Symbol"/>
              <a:cs typeface="Symbo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666172" y="1831349"/>
            <a:ext cx="295488" cy="2709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95"/>
              </a:lnSpc>
              <a:spcBef>
                <a:spcPts val="104"/>
              </a:spcBef>
            </a:pPr>
            <a:r>
              <a:rPr sz="1650" spc="0" baseline="23717" dirty="0" smtClean="0">
                <a:latin typeface="Times New Roman"/>
                <a:cs typeface="Times New Roman"/>
              </a:rPr>
              <a:t>2</a:t>
            </a:r>
            <a:r>
              <a:rPr sz="1650" spc="46" baseline="23717" dirty="0" smtClean="0">
                <a:latin typeface="Times New Roman"/>
                <a:cs typeface="Times New Roman"/>
              </a:rPr>
              <a:t> </a:t>
            </a:r>
            <a:r>
              <a:rPr sz="1900" spc="0" dirty="0" smtClean="0">
                <a:latin typeface="Symbol"/>
                <a:cs typeface="Symbol"/>
              </a:rPr>
              <a:t></a:t>
            </a:r>
            <a:endParaRPr sz="1900">
              <a:latin typeface="Symbol"/>
              <a:cs typeface="Symbo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6157161" y="1834805"/>
            <a:ext cx="184567" cy="2709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05"/>
              </a:lnSpc>
              <a:spcBef>
                <a:spcPts val="105"/>
              </a:spcBef>
            </a:pPr>
            <a:r>
              <a:rPr sz="1900" spc="0" dirty="0" smtClean="0">
                <a:latin typeface="Symbol"/>
                <a:cs typeface="Symbol"/>
              </a:rPr>
              <a:t></a:t>
            </a:r>
            <a:endParaRPr sz="1900">
              <a:latin typeface="Symbol"/>
              <a:cs typeface="Symbo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6652024" y="1834805"/>
            <a:ext cx="184567" cy="2709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05"/>
              </a:lnSpc>
              <a:spcBef>
                <a:spcPts val="105"/>
              </a:spcBef>
            </a:pPr>
            <a:r>
              <a:rPr sz="1900" spc="0" dirty="0" smtClean="0">
                <a:latin typeface="Symbol"/>
                <a:cs typeface="Symbol"/>
              </a:rPr>
              <a:t></a:t>
            </a:r>
            <a:endParaRPr sz="1900">
              <a:latin typeface="Symbol"/>
              <a:cs typeface="Symbo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317097" y="2070346"/>
            <a:ext cx="652974" cy="3269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10"/>
              </a:lnSpc>
              <a:spcBef>
                <a:spcPts val="125"/>
              </a:spcBef>
            </a:pPr>
            <a:r>
              <a:rPr sz="2850" spc="94" baseline="8592" dirty="0" smtClean="0">
                <a:latin typeface="Symbol"/>
                <a:cs typeface="Symbol"/>
              </a:rPr>
              <a:t></a:t>
            </a:r>
            <a:r>
              <a:rPr sz="2850" spc="-79" baseline="-2864" dirty="0" smtClean="0">
                <a:latin typeface="Symbol"/>
                <a:cs typeface="Symbol"/>
              </a:rPr>
              <a:t></a:t>
            </a:r>
            <a:r>
              <a:rPr sz="2850" i="1" spc="-64" baseline="7628" dirty="0" smtClean="0">
                <a:latin typeface="Times New Roman"/>
                <a:cs typeface="Times New Roman"/>
              </a:rPr>
              <a:t>T</a:t>
            </a:r>
            <a:r>
              <a:rPr sz="1650" spc="0" baseline="-13176" dirty="0" smtClean="0">
                <a:latin typeface="Times New Roman"/>
                <a:cs typeface="Times New Roman"/>
              </a:rPr>
              <a:t>3</a:t>
            </a:r>
            <a:r>
              <a:rPr sz="1650" spc="100" baseline="-13176" dirty="0" smtClean="0">
                <a:latin typeface="Times New Roman"/>
                <a:cs typeface="Times New Roman"/>
              </a:rPr>
              <a:t> </a:t>
            </a:r>
            <a:r>
              <a:rPr sz="2850" spc="0" baseline="-2864" dirty="0" smtClean="0">
                <a:latin typeface="Symbol"/>
                <a:cs typeface="Symbol"/>
              </a:rPr>
              <a:t></a:t>
            </a:r>
            <a:endParaRPr sz="1900">
              <a:latin typeface="Symbol"/>
              <a:cs typeface="Symbo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957748" y="2079219"/>
            <a:ext cx="885214" cy="3133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35"/>
              </a:lnSpc>
              <a:spcBef>
                <a:spcPts val="121"/>
              </a:spcBef>
            </a:pPr>
            <a:r>
              <a:rPr sz="2850" spc="0" baseline="7160" dirty="0" smtClean="0">
                <a:latin typeface="Symbol"/>
                <a:cs typeface="Symbol"/>
              </a:rPr>
              <a:t></a:t>
            </a:r>
            <a:r>
              <a:rPr sz="2850" spc="45" baseline="7628" dirty="0" smtClean="0">
                <a:latin typeface="Times New Roman"/>
                <a:cs typeface="Times New Roman"/>
              </a:rPr>
              <a:t> </a:t>
            </a:r>
            <a:r>
              <a:rPr sz="2850" spc="5" baseline="-1432" dirty="0" smtClean="0">
                <a:latin typeface="Symbol"/>
                <a:cs typeface="Symbol"/>
              </a:rPr>
              <a:t></a:t>
            </a:r>
            <a:r>
              <a:rPr sz="2850" spc="-10" baseline="7628" dirty="0" smtClean="0">
                <a:latin typeface="Times New Roman"/>
                <a:cs typeface="Times New Roman"/>
              </a:rPr>
              <a:t>25</a:t>
            </a:r>
            <a:r>
              <a:rPr sz="2850" spc="20" baseline="7628" dirty="0" smtClean="0">
                <a:latin typeface="Times New Roman"/>
                <a:cs typeface="Times New Roman"/>
              </a:rPr>
              <a:t>0</a:t>
            </a:r>
            <a:r>
              <a:rPr sz="2850" spc="0" baseline="-1432" dirty="0" smtClean="0">
                <a:latin typeface="Symbol"/>
                <a:cs typeface="Symbol"/>
              </a:rPr>
              <a:t></a:t>
            </a:r>
            <a:endParaRPr sz="1900">
              <a:latin typeface="Symbol"/>
              <a:cs typeface="Symbo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704167" y="2087102"/>
            <a:ext cx="186053" cy="6397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65"/>
              </a:lnSpc>
              <a:spcBef>
                <a:spcPts val="103"/>
              </a:spcBef>
            </a:pPr>
            <a:r>
              <a:rPr sz="1900" spc="0" dirty="0" smtClean="0">
                <a:latin typeface="Times New Roman"/>
                <a:cs typeface="Times New Roman"/>
              </a:rPr>
              <a:t>0</a:t>
            </a:r>
            <a:endParaRPr sz="19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616"/>
              </a:spcBef>
            </a:pPr>
            <a:r>
              <a:rPr sz="1900" spc="0" dirty="0" smtClean="0">
                <a:latin typeface="Times New Roman"/>
                <a:cs typeface="Times New Roman"/>
              </a:rPr>
              <a:t>0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317097" y="2306372"/>
            <a:ext cx="436898" cy="4180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245"/>
              </a:lnSpc>
              <a:spcBef>
                <a:spcPts val="162"/>
              </a:spcBef>
            </a:pPr>
            <a:r>
              <a:rPr sz="2850" spc="94" baseline="25776" dirty="0" smtClean="0">
                <a:latin typeface="Symbol"/>
                <a:cs typeface="Symbol"/>
              </a:rPr>
              <a:t></a:t>
            </a:r>
            <a:r>
              <a:rPr sz="2850" spc="-114" baseline="14320" dirty="0" smtClean="0">
                <a:latin typeface="Symbol"/>
                <a:cs typeface="Symbol"/>
              </a:rPr>
              <a:t></a:t>
            </a:r>
            <a:r>
              <a:rPr sz="2850" i="1" spc="0" baseline="-6102" dirty="0" smtClean="0">
                <a:latin typeface="Times New Roman"/>
                <a:cs typeface="Times New Roman"/>
              </a:rPr>
              <a:t>T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777093" y="2357228"/>
            <a:ext cx="564635" cy="2709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05"/>
              </a:lnSpc>
              <a:spcBef>
                <a:spcPts val="105"/>
              </a:spcBef>
            </a:pPr>
            <a:r>
              <a:rPr sz="1900" spc="0" dirty="0" smtClean="0">
                <a:latin typeface="Symbol"/>
                <a:cs typeface="Symbol"/>
              </a:rPr>
              <a:t></a:t>
            </a:r>
            <a:r>
              <a:rPr sz="1900" spc="0" dirty="0" smtClean="0">
                <a:latin typeface="Times New Roman"/>
                <a:cs typeface="Times New Roman"/>
              </a:rPr>
              <a:t>   </a:t>
            </a:r>
            <a:r>
              <a:rPr sz="1900" spc="148" dirty="0" smtClean="0">
                <a:latin typeface="Times New Roman"/>
                <a:cs typeface="Times New Roman"/>
              </a:rPr>
              <a:t> </a:t>
            </a:r>
            <a:r>
              <a:rPr sz="1900" spc="0" dirty="0" smtClean="0">
                <a:latin typeface="Symbol"/>
                <a:cs typeface="Symbol"/>
              </a:rPr>
              <a:t></a:t>
            </a:r>
            <a:endParaRPr sz="1900">
              <a:latin typeface="Symbol"/>
              <a:cs typeface="Symbo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652024" y="2357228"/>
            <a:ext cx="184567" cy="2709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05"/>
              </a:lnSpc>
              <a:spcBef>
                <a:spcPts val="105"/>
              </a:spcBef>
            </a:pPr>
            <a:r>
              <a:rPr sz="1900" spc="0" dirty="0" smtClean="0">
                <a:latin typeface="Symbol"/>
                <a:cs typeface="Symbol"/>
              </a:rPr>
              <a:t></a:t>
            </a:r>
            <a:endParaRPr sz="1900">
              <a:latin typeface="Symbol"/>
              <a:cs typeface="Symbo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730275" y="2452026"/>
            <a:ext cx="900028" cy="41213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204"/>
              </a:lnSpc>
              <a:spcBef>
                <a:spcPts val="160"/>
              </a:spcBef>
            </a:pPr>
            <a:r>
              <a:rPr sz="2850" baseline="25776" dirty="0" smtClean="0">
                <a:latin typeface="Symbol"/>
                <a:cs typeface="Symbol"/>
              </a:rPr>
              <a:t></a:t>
            </a:r>
            <a:r>
              <a:rPr sz="2850" spc="-309" baseline="27462" dirty="0" smtClean="0">
                <a:latin typeface="Times New Roman"/>
                <a:cs typeface="Times New Roman"/>
              </a:rPr>
              <a:t> </a:t>
            </a:r>
            <a:r>
              <a:rPr sz="2850" spc="-9" baseline="27462" dirty="0" smtClean="0">
                <a:latin typeface="Times New Roman"/>
                <a:cs typeface="Times New Roman"/>
              </a:rPr>
              <a:t>12</a:t>
            </a:r>
            <a:r>
              <a:rPr sz="2850" spc="-4" baseline="27462" dirty="0" smtClean="0">
                <a:latin typeface="Times New Roman"/>
                <a:cs typeface="Times New Roman"/>
              </a:rPr>
              <a:t>.</a:t>
            </a:r>
            <a:r>
              <a:rPr sz="2850" spc="-9" baseline="27462" dirty="0" smtClean="0">
                <a:latin typeface="Times New Roman"/>
                <a:cs typeface="Times New Roman"/>
              </a:rPr>
              <a:t>8</a:t>
            </a:r>
            <a:r>
              <a:rPr sz="2850" spc="94" baseline="4296" dirty="0" smtClean="0">
                <a:latin typeface="Symbol"/>
                <a:cs typeface="Symbol"/>
              </a:rPr>
              <a:t></a:t>
            </a:r>
            <a:r>
              <a:rPr sz="2850" spc="0" baseline="-7160" dirty="0" smtClean="0">
                <a:latin typeface="Symbol"/>
                <a:cs typeface="Symbol"/>
              </a:rPr>
              <a:t></a:t>
            </a:r>
            <a:endParaRPr sz="1900">
              <a:latin typeface="Symbol"/>
              <a:cs typeface="Symbo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157161" y="2455947"/>
            <a:ext cx="700026" cy="4082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75"/>
              </a:lnSpc>
              <a:spcBef>
                <a:spcPts val="158"/>
              </a:spcBef>
            </a:pPr>
            <a:r>
              <a:rPr sz="2850" spc="5" baseline="-7160" dirty="0" smtClean="0">
                <a:latin typeface="Symbol"/>
                <a:cs typeface="Symbol"/>
              </a:rPr>
              <a:t></a:t>
            </a:r>
            <a:r>
              <a:rPr sz="2850" spc="-10" baseline="27462" dirty="0" smtClean="0">
                <a:latin typeface="Times New Roman"/>
                <a:cs typeface="Times New Roman"/>
              </a:rPr>
              <a:t>25</a:t>
            </a:r>
            <a:r>
              <a:rPr sz="2850" spc="20" baseline="27462" dirty="0" smtClean="0">
                <a:latin typeface="Times New Roman"/>
                <a:cs typeface="Times New Roman"/>
              </a:rPr>
              <a:t>0</a:t>
            </a:r>
            <a:r>
              <a:rPr sz="2850" spc="0" baseline="-7160" dirty="0" smtClean="0">
                <a:latin typeface="Symbol"/>
                <a:cs typeface="Symbol"/>
              </a:rPr>
              <a:t></a:t>
            </a:r>
            <a:endParaRPr sz="1900">
              <a:latin typeface="Symbol"/>
              <a:cs typeface="Symbo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375930" y="2541892"/>
            <a:ext cx="157325" cy="2709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05"/>
              </a:lnSpc>
              <a:spcBef>
                <a:spcPts val="105"/>
              </a:spcBef>
            </a:pPr>
            <a:r>
              <a:rPr sz="1900" spc="0" dirty="0" smtClean="0">
                <a:latin typeface="Symbol"/>
                <a:cs typeface="Symbol"/>
              </a:rPr>
              <a:t></a:t>
            </a:r>
            <a:endParaRPr sz="1900">
              <a:latin typeface="Symbol"/>
              <a:cs typeface="Symbo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666172" y="2593253"/>
            <a:ext cx="295488" cy="2709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10"/>
              </a:lnSpc>
              <a:spcBef>
                <a:spcPts val="105"/>
              </a:spcBef>
            </a:pPr>
            <a:r>
              <a:rPr sz="1650" spc="0" baseline="34258" dirty="0" smtClean="0">
                <a:latin typeface="Times New Roman"/>
                <a:cs typeface="Times New Roman"/>
              </a:rPr>
              <a:t>4</a:t>
            </a:r>
            <a:r>
              <a:rPr sz="1650" spc="46" baseline="34258" dirty="0" smtClean="0">
                <a:latin typeface="Times New Roman"/>
                <a:cs typeface="Times New Roman"/>
              </a:rPr>
              <a:t> </a:t>
            </a:r>
            <a:r>
              <a:rPr sz="1900" spc="0" dirty="0" smtClean="0">
                <a:latin typeface="Symbol"/>
                <a:cs typeface="Symbol"/>
              </a:rPr>
              <a:t></a:t>
            </a:r>
            <a:endParaRPr sz="1900">
              <a:latin typeface="Symbol"/>
              <a:cs typeface="Symbo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375930" y="2777918"/>
            <a:ext cx="529622" cy="3731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05"/>
              </a:lnSpc>
              <a:spcBef>
                <a:spcPts val="145"/>
              </a:spcBef>
            </a:pPr>
            <a:r>
              <a:rPr sz="2850" spc="-750" baseline="18616" dirty="0" smtClean="0">
                <a:latin typeface="Symbol"/>
                <a:cs typeface="Symbol"/>
              </a:rPr>
              <a:t></a:t>
            </a:r>
            <a:r>
              <a:rPr sz="2850" spc="0" baseline="-4296" dirty="0" smtClean="0">
                <a:latin typeface="Symbol"/>
                <a:cs typeface="Symbol"/>
              </a:rPr>
              <a:t></a:t>
            </a:r>
            <a:r>
              <a:rPr sz="2850" spc="0" baseline="-4577" dirty="0" smtClean="0">
                <a:latin typeface="Times New Roman"/>
                <a:cs typeface="Times New Roman"/>
              </a:rPr>
              <a:t>  </a:t>
            </a:r>
            <a:r>
              <a:rPr sz="2850" spc="424" baseline="-4577" dirty="0" smtClean="0">
                <a:latin typeface="Times New Roman"/>
                <a:cs typeface="Times New Roman"/>
              </a:rPr>
              <a:t> </a:t>
            </a:r>
            <a:r>
              <a:rPr sz="2850" spc="0" baseline="9154" dirty="0" smtClean="0">
                <a:latin typeface="Times New Roman"/>
                <a:cs typeface="Times New Roman"/>
              </a:rPr>
              <a:t>0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317097" y="2777918"/>
            <a:ext cx="498695" cy="3765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35"/>
              </a:lnSpc>
              <a:spcBef>
                <a:spcPts val="146"/>
              </a:spcBef>
            </a:pPr>
            <a:r>
              <a:rPr sz="2850" spc="-750" baseline="18616" dirty="0" smtClean="0">
                <a:latin typeface="Symbol"/>
                <a:cs typeface="Symbol"/>
              </a:rPr>
              <a:t></a:t>
            </a:r>
            <a:r>
              <a:rPr sz="2850" spc="94" baseline="-4296" dirty="0" smtClean="0">
                <a:latin typeface="Symbol"/>
                <a:cs typeface="Symbol"/>
              </a:rPr>
              <a:t></a:t>
            </a:r>
            <a:r>
              <a:rPr sz="2850" spc="-964" baseline="11456" dirty="0" smtClean="0">
                <a:latin typeface="Symbol"/>
                <a:cs typeface="Symbol"/>
              </a:rPr>
              <a:t></a:t>
            </a:r>
            <a:r>
              <a:rPr sz="2850" spc="-89" baseline="-4296" dirty="0" smtClean="0">
                <a:latin typeface="Symbol"/>
                <a:cs typeface="Symbol"/>
              </a:rPr>
              <a:t></a:t>
            </a:r>
            <a:r>
              <a:rPr sz="2850" i="1" spc="-59" baseline="10679" dirty="0" smtClean="0">
                <a:latin typeface="Times New Roman"/>
                <a:cs typeface="Times New Roman"/>
              </a:rPr>
              <a:t>T</a:t>
            </a:r>
            <a:r>
              <a:rPr sz="1650" spc="0" baseline="-7905" dirty="0" smtClean="0">
                <a:latin typeface="Times New Roman"/>
                <a:cs typeface="Times New Roman"/>
              </a:rPr>
              <a:t>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777093" y="2808531"/>
            <a:ext cx="933379" cy="3459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05"/>
              </a:lnSpc>
              <a:spcBef>
                <a:spcPts val="135"/>
              </a:spcBef>
            </a:pPr>
            <a:r>
              <a:rPr sz="2850" spc="-964" baseline="12888" dirty="0" smtClean="0">
                <a:latin typeface="Symbol"/>
                <a:cs typeface="Symbol"/>
              </a:rPr>
              <a:t></a:t>
            </a:r>
            <a:r>
              <a:rPr sz="2850" spc="0" baseline="-2864" dirty="0" smtClean="0">
                <a:latin typeface="Symbol"/>
                <a:cs typeface="Symbol"/>
              </a:rPr>
              <a:t></a:t>
            </a:r>
            <a:r>
              <a:rPr sz="2850" spc="0" baseline="-3051" dirty="0" smtClean="0">
                <a:latin typeface="Times New Roman"/>
                <a:cs typeface="Times New Roman"/>
              </a:rPr>
              <a:t>   </a:t>
            </a:r>
            <a:r>
              <a:rPr sz="2850" spc="148" baseline="-3051" dirty="0" smtClean="0">
                <a:latin typeface="Times New Roman"/>
                <a:cs typeface="Times New Roman"/>
              </a:rPr>
              <a:t> </a:t>
            </a:r>
            <a:r>
              <a:rPr sz="2850" spc="-964" baseline="14320" dirty="0" smtClean="0">
                <a:latin typeface="Symbol"/>
                <a:cs typeface="Symbol"/>
              </a:rPr>
              <a:t></a:t>
            </a:r>
            <a:r>
              <a:rPr sz="2850" spc="-84" baseline="-2864" dirty="0" smtClean="0">
                <a:latin typeface="Symbol"/>
                <a:cs typeface="Symbol"/>
              </a:rPr>
              <a:t></a:t>
            </a:r>
            <a:r>
              <a:rPr sz="2850" spc="-9" baseline="12205" dirty="0" smtClean="0">
                <a:latin typeface="Times New Roman"/>
                <a:cs typeface="Times New Roman"/>
              </a:rPr>
              <a:t>125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795523" y="2825291"/>
            <a:ext cx="492921" cy="2709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65"/>
              </a:lnSpc>
              <a:spcBef>
                <a:spcPts val="103"/>
              </a:spcBef>
            </a:pPr>
            <a:r>
              <a:rPr sz="1900" spc="-9" dirty="0" smtClean="0">
                <a:latin typeface="Times New Roman"/>
                <a:cs typeface="Times New Roman"/>
              </a:rPr>
              <a:t>12</a:t>
            </a:r>
            <a:r>
              <a:rPr sz="1900" spc="-4" dirty="0" smtClean="0">
                <a:latin typeface="Times New Roman"/>
                <a:cs typeface="Times New Roman"/>
              </a:rPr>
              <a:t>.</a:t>
            </a:r>
            <a:r>
              <a:rPr sz="1900" spc="0" dirty="0" smtClean="0">
                <a:latin typeface="Times New Roman"/>
                <a:cs typeface="Times New Roman"/>
              </a:rPr>
              <a:t>8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48716" y="3399046"/>
            <a:ext cx="4059063" cy="2829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2000" spc="-4" dirty="0" smtClean="0">
                <a:latin typeface="Arial Narrow"/>
                <a:cs typeface="Arial Narrow"/>
              </a:rPr>
              <a:t>6</a:t>
            </a:r>
            <a:r>
              <a:rPr sz="2000" spc="0" dirty="0" smtClean="0">
                <a:latin typeface="Arial Narrow"/>
                <a:cs typeface="Arial Narrow"/>
              </a:rPr>
              <a:t>.</a:t>
            </a:r>
            <a:r>
              <a:rPr sz="2000" spc="-25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Im</a:t>
            </a:r>
            <a:r>
              <a:rPr sz="2000" spc="-4" dirty="0" smtClean="0">
                <a:latin typeface="Arial Narrow"/>
                <a:cs typeface="Arial Narrow"/>
              </a:rPr>
              <a:t>p</a:t>
            </a:r>
            <a:r>
              <a:rPr sz="2000" spc="0" dirty="0" smtClean="0">
                <a:latin typeface="Arial Narrow"/>
                <a:cs typeface="Arial Narrow"/>
              </a:rPr>
              <a:t>o</a:t>
            </a:r>
            <a:r>
              <a:rPr sz="2000" spc="-9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e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co</a:t>
            </a:r>
            <a:r>
              <a:rPr sz="2000" i="1" spc="4" dirty="0" smtClean="0">
                <a:latin typeface="Times New Roman"/>
                <a:cs typeface="Times New Roman"/>
              </a:rPr>
              <a:t>n</a:t>
            </a:r>
            <a:r>
              <a:rPr sz="2000" i="1" spc="0" dirty="0" smtClean="0">
                <a:latin typeface="Times New Roman"/>
                <a:cs typeface="Times New Roman"/>
              </a:rPr>
              <a:t>ve</a:t>
            </a:r>
            <a:r>
              <a:rPr sz="2000" i="1" spc="-9" dirty="0" smtClean="0">
                <a:latin typeface="Times New Roman"/>
                <a:cs typeface="Times New Roman"/>
              </a:rPr>
              <a:t>c</a:t>
            </a:r>
            <a:r>
              <a:rPr sz="2000" i="1" spc="0" dirty="0" smtClean="0">
                <a:latin typeface="Times New Roman"/>
                <a:cs typeface="Times New Roman"/>
              </a:rPr>
              <a:t>t</a:t>
            </a:r>
            <a:r>
              <a:rPr sz="2000" i="1" spc="-9" dirty="0" smtClean="0">
                <a:latin typeface="Times New Roman"/>
                <a:cs typeface="Times New Roman"/>
              </a:rPr>
              <a:t>i</a:t>
            </a:r>
            <a:r>
              <a:rPr sz="2000" i="1" spc="0" dirty="0" smtClean="0">
                <a:latin typeface="Times New Roman"/>
                <a:cs typeface="Times New Roman"/>
              </a:rPr>
              <a:t>on</a:t>
            </a:r>
            <a:r>
              <a:rPr sz="2000" i="1" spc="-1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bo</a:t>
            </a:r>
            <a:r>
              <a:rPr sz="2000" spc="-9" dirty="0" smtClean="0">
                <a:latin typeface="Arial Narrow"/>
                <a:cs typeface="Arial Narrow"/>
              </a:rPr>
              <a:t>u</a:t>
            </a:r>
            <a:r>
              <a:rPr sz="2000" spc="0" dirty="0" smtClean="0">
                <a:latin typeface="Arial Narrow"/>
                <a:cs typeface="Arial Narrow"/>
              </a:rPr>
              <a:t>nd</a:t>
            </a:r>
            <a:r>
              <a:rPr sz="2000" spc="-9" dirty="0" smtClean="0">
                <a:latin typeface="Arial Narrow"/>
                <a:cs typeface="Arial Narrow"/>
              </a:rPr>
              <a:t>a</a:t>
            </a:r>
            <a:r>
              <a:rPr sz="2000" spc="0" dirty="0" smtClean="0">
                <a:latin typeface="Arial Narrow"/>
                <a:cs typeface="Arial Narrow"/>
              </a:rPr>
              <a:t>ry </a:t>
            </a:r>
            <a:r>
              <a:rPr sz="2000" spc="-4" dirty="0" smtClean="0">
                <a:latin typeface="Arial Narrow"/>
                <a:cs typeface="Arial Narrow"/>
              </a:rPr>
              <a:t>c</a:t>
            </a:r>
            <a:r>
              <a:rPr sz="2000" spc="0" dirty="0" smtClean="0">
                <a:latin typeface="Arial Narrow"/>
                <a:cs typeface="Arial Narrow"/>
              </a:rPr>
              <a:t>on</a:t>
            </a:r>
            <a:r>
              <a:rPr sz="2000" spc="-9" dirty="0" smtClean="0">
                <a:latin typeface="Arial Narrow"/>
                <a:cs typeface="Arial Narrow"/>
              </a:rPr>
              <a:t>d</a:t>
            </a:r>
            <a:r>
              <a:rPr sz="2000" spc="0" dirty="0" smtClean="0">
                <a:latin typeface="Arial Narrow"/>
                <a:cs typeface="Arial Narrow"/>
              </a:rPr>
              <a:t>i</a:t>
            </a:r>
            <a:r>
              <a:rPr sz="2000" spc="-4" dirty="0" smtClean="0">
                <a:latin typeface="Arial Narrow"/>
                <a:cs typeface="Arial Narrow"/>
              </a:rPr>
              <a:t>t</a:t>
            </a:r>
            <a:r>
              <a:rPr sz="2000" spc="0" dirty="0" smtClean="0">
                <a:latin typeface="Arial Narrow"/>
                <a:cs typeface="Arial Narrow"/>
              </a:rPr>
              <a:t>i</a:t>
            </a:r>
            <a:r>
              <a:rPr sz="2000" spc="-9" dirty="0" smtClean="0">
                <a:latin typeface="Arial Narrow"/>
                <a:cs typeface="Arial Narrow"/>
              </a:rPr>
              <a:t>o</a:t>
            </a:r>
            <a:r>
              <a:rPr sz="2000" spc="0" dirty="0" smtClean="0">
                <a:latin typeface="Arial Narrow"/>
                <a:cs typeface="Arial Narrow"/>
              </a:rPr>
              <a:t>ns</a:t>
            </a:r>
            <a:endParaRPr sz="2000">
              <a:latin typeface="Arial Narrow"/>
              <a:cs typeface="Arial Narrow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701921" y="3399046"/>
            <a:ext cx="2399632" cy="2802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5"/>
              </a:lnSpc>
              <a:spcBef>
                <a:spcPts val="107"/>
              </a:spcBef>
            </a:pPr>
            <a:r>
              <a:rPr sz="2000" spc="-4" dirty="0" smtClean="0">
                <a:latin typeface="Arial Narrow"/>
                <a:cs typeface="Arial Narrow"/>
              </a:rPr>
              <a:t>o</a:t>
            </a:r>
            <a:r>
              <a:rPr sz="2000" spc="0" dirty="0" smtClean="0">
                <a:latin typeface="Arial Narrow"/>
                <a:cs typeface="Arial Narrow"/>
              </a:rPr>
              <a:t>n </a:t>
            </a:r>
            <a:r>
              <a:rPr sz="2000" b="1" spc="0" dirty="0" smtClean="0">
                <a:latin typeface="Arial Narrow"/>
                <a:cs typeface="Arial Narrow"/>
              </a:rPr>
              <a:t>bo</a:t>
            </a:r>
            <a:r>
              <a:rPr sz="2000" b="1" spc="9" dirty="0" smtClean="0">
                <a:latin typeface="Arial Narrow"/>
                <a:cs typeface="Arial Narrow"/>
              </a:rPr>
              <a:t>t</a:t>
            </a:r>
            <a:r>
              <a:rPr sz="2000" b="1" spc="0" dirty="0" smtClean="0">
                <a:latin typeface="Arial Narrow"/>
                <a:cs typeface="Arial Narrow"/>
              </a:rPr>
              <a:t>h</a:t>
            </a:r>
            <a:r>
              <a:rPr sz="2000" b="1" spc="-29" dirty="0" smtClean="0">
                <a:latin typeface="Arial Narrow"/>
                <a:cs typeface="Arial Narrow"/>
              </a:rPr>
              <a:t> </a:t>
            </a:r>
            <a:r>
              <a:rPr sz="2000" spc="-4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i</a:t>
            </a:r>
            <a:r>
              <a:rPr sz="2000" spc="-9" dirty="0" smtClean="0">
                <a:latin typeface="Arial Narrow"/>
                <a:cs typeface="Arial Narrow"/>
              </a:rPr>
              <a:t>d</a:t>
            </a:r>
            <a:r>
              <a:rPr sz="2000" spc="0" dirty="0" smtClean="0">
                <a:latin typeface="Arial Narrow"/>
                <a:cs typeface="Arial Narrow"/>
              </a:rPr>
              <a:t>es</a:t>
            </a:r>
            <a:r>
              <a:rPr sz="2000" spc="14" dirty="0" smtClean="0">
                <a:latin typeface="Arial Narrow"/>
                <a:cs typeface="Arial Narrow"/>
              </a:rPr>
              <a:t> </a:t>
            </a:r>
            <a:r>
              <a:rPr sz="2000" spc="-4" dirty="0" smtClean="0">
                <a:latin typeface="Arial Narrow"/>
                <a:cs typeface="Arial Narrow"/>
              </a:rPr>
              <a:t>o</a:t>
            </a:r>
            <a:r>
              <a:rPr sz="2000" spc="0" dirty="0" smtClean="0">
                <a:latin typeface="Arial Narrow"/>
                <a:cs typeface="Arial Narrow"/>
              </a:rPr>
              <a:t>f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wa</a:t>
            </a:r>
            <a:r>
              <a:rPr sz="2000" spc="-9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l,</a:t>
            </a:r>
            <a:endParaRPr sz="2000">
              <a:latin typeface="Arial Narrow"/>
              <a:cs typeface="Arial Narrow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636911" y="3998746"/>
            <a:ext cx="1617741" cy="3743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35"/>
              </a:lnSpc>
              <a:spcBef>
                <a:spcPts val="146"/>
              </a:spcBef>
            </a:pPr>
            <a:r>
              <a:rPr sz="3075" spc="-219" baseline="-3981" dirty="0" smtClean="0">
                <a:latin typeface="Symbol"/>
                <a:cs typeface="Symbol"/>
              </a:rPr>
              <a:t></a:t>
            </a:r>
            <a:r>
              <a:rPr sz="2050" spc="-9" dirty="0" smtClean="0">
                <a:latin typeface="Times New Roman"/>
                <a:cs typeface="Times New Roman"/>
              </a:rPr>
              <a:t>12</a:t>
            </a:r>
            <a:r>
              <a:rPr sz="2050" spc="0" dirty="0" smtClean="0">
                <a:latin typeface="Times New Roman"/>
                <a:cs typeface="Times New Roman"/>
              </a:rPr>
              <a:t>5</a:t>
            </a:r>
            <a:r>
              <a:rPr sz="2050" spc="-169" dirty="0" smtClean="0">
                <a:latin typeface="Times New Roman"/>
                <a:cs typeface="Times New Roman"/>
              </a:rPr>
              <a:t> </a:t>
            </a:r>
            <a:r>
              <a:rPr sz="2050" spc="0" dirty="0" smtClean="0">
                <a:latin typeface="Symbol"/>
                <a:cs typeface="Symbol"/>
              </a:rPr>
              <a:t></a:t>
            </a:r>
            <a:r>
              <a:rPr sz="2050" spc="-68" dirty="0" smtClean="0">
                <a:latin typeface="Times New Roman"/>
                <a:cs typeface="Times New Roman"/>
              </a:rPr>
              <a:t> </a:t>
            </a:r>
            <a:r>
              <a:rPr sz="2050" spc="-9" dirty="0" smtClean="0">
                <a:latin typeface="Times New Roman"/>
                <a:cs typeface="Times New Roman"/>
              </a:rPr>
              <a:t>2</a:t>
            </a:r>
            <a:r>
              <a:rPr sz="2050" spc="-14" dirty="0" smtClean="0">
                <a:latin typeface="Times New Roman"/>
                <a:cs typeface="Times New Roman"/>
              </a:rPr>
              <a:t>0</a:t>
            </a:r>
            <a:r>
              <a:rPr sz="4050" spc="-100" baseline="1007" dirty="0" smtClean="0">
                <a:latin typeface="Symbol"/>
                <a:cs typeface="Symbol"/>
              </a:rPr>
              <a:t></a:t>
            </a:r>
            <a:r>
              <a:rPr sz="2050" spc="-9" dirty="0" smtClean="0">
                <a:latin typeface="Times New Roman"/>
                <a:cs typeface="Times New Roman"/>
              </a:rPr>
              <a:t>3</a:t>
            </a:r>
            <a:r>
              <a:rPr sz="2050" spc="50" dirty="0" smtClean="0">
                <a:latin typeface="Times New Roman"/>
                <a:cs typeface="Times New Roman"/>
              </a:rPr>
              <a:t>0</a:t>
            </a:r>
            <a:r>
              <a:rPr sz="4050" spc="-109" baseline="1007" dirty="0" smtClean="0">
                <a:latin typeface="Symbol"/>
                <a:cs typeface="Symbol"/>
              </a:rPr>
              <a:t></a:t>
            </a:r>
            <a:r>
              <a:rPr sz="3075" spc="0" baseline="-3981" dirty="0" smtClean="0">
                <a:latin typeface="Symbol"/>
                <a:cs typeface="Symbol"/>
              </a:rPr>
              <a:t></a:t>
            </a:r>
            <a:endParaRPr sz="2050">
              <a:latin typeface="Symbol"/>
              <a:cs typeface="Symbo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940213" y="4068874"/>
            <a:ext cx="1105329" cy="3042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80"/>
              </a:lnSpc>
              <a:spcBef>
                <a:spcPts val="119"/>
              </a:spcBef>
            </a:pPr>
            <a:r>
              <a:rPr sz="2050" spc="-184" dirty="0" smtClean="0">
                <a:latin typeface="Symbol"/>
                <a:cs typeface="Symbol"/>
              </a:rPr>
              <a:t></a:t>
            </a:r>
            <a:r>
              <a:rPr sz="3075" spc="-9" baseline="2828" dirty="0" smtClean="0">
                <a:latin typeface="Times New Roman"/>
                <a:cs typeface="Times New Roman"/>
              </a:rPr>
              <a:t>12</a:t>
            </a:r>
            <a:r>
              <a:rPr sz="3075" spc="0" baseline="2828" dirty="0" smtClean="0">
                <a:latin typeface="Times New Roman"/>
                <a:cs typeface="Times New Roman"/>
              </a:rPr>
              <a:t>.8</a:t>
            </a:r>
            <a:r>
              <a:rPr sz="3075" spc="-162" baseline="2828" dirty="0" smtClean="0">
                <a:latin typeface="Times New Roman"/>
                <a:cs typeface="Times New Roman"/>
              </a:rPr>
              <a:t> </a:t>
            </a:r>
            <a:r>
              <a:rPr sz="3075" spc="0" baseline="2654" dirty="0" smtClean="0">
                <a:latin typeface="Symbol"/>
                <a:cs typeface="Symbol"/>
              </a:rPr>
              <a:t></a:t>
            </a:r>
            <a:r>
              <a:rPr sz="3075" spc="-68" baseline="2828" dirty="0" smtClean="0">
                <a:latin typeface="Times New Roman"/>
                <a:cs typeface="Times New Roman"/>
              </a:rPr>
              <a:t> </a:t>
            </a:r>
            <a:r>
              <a:rPr sz="3075" spc="-9" baseline="2828" dirty="0" smtClean="0">
                <a:latin typeface="Times New Roman"/>
                <a:cs typeface="Times New Roman"/>
              </a:rPr>
              <a:t>20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222149" y="4068874"/>
            <a:ext cx="669020" cy="18526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2230"/>
              </a:lnSpc>
              <a:spcBef>
                <a:spcPts val="111"/>
              </a:spcBef>
            </a:pPr>
            <a:r>
              <a:rPr sz="2050" dirty="0" smtClean="0">
                <a:latin typeface="Symbol"/>
                <a:cs typeface="Symbol"/>
              </a:rPr>
              <a:t></a:t>
            </a:r>
            <a:r>
              <a:rPr sz="2050" spc="-334" dirty="0" smtClean="0">
                <a:latin typeface="Times New Roman"/>
                <a:cs typeface="Times New Roman"/>
              </a:rPr>
              <a:t> </a:t>
            </a:r>
            <a:r>
              <a:rPr sz="2050" spc="-9" dirty="0" smtClean="0">
                <a:latin typeface="Times New Roman"/>
                <a:cs typeface="Times New Roman"/>
              </a:rPr>
              <a:t>12</a:t>
            </a:r>
            <a:r>
              <a:rPr sz="2050" spc="-4" dirty="0" smtClean="0">
                <a:latin typeface="Times New Roman"/>
                <a:cs typeface="Times New Roman"/>
              </a:rPr>
              <a:t>.</a:t>
            </a:r>
            <a:r>
              <a:rPr sz="2050" spc="0" dirty="0" smtClean="0">
                <a:latin typeface="Times New Roman"/>
                <a:cs typeface="Times New Roman"/>
              </a:rPr>
              <a:t>8</a:t>
            </a:r>
            <a:endParaRPr sz="2050">
              <a:latin typeface="Times New Roman"/>
              <a:cs typeface="Times New Roman"/>
            </a:endParaRPr>
          </a:p>
          <a:p>
            <a:pPr marL="61772" marR="85804" algn="ctr">
              <a:lnSpc>
                <a:spcPct val="95825"/>
              </a:lnSpc>
              <a:spcBef>
                <a:spcPts val="600"/>
              </a:spcBef>
            </a:pPr>
            <a:r>
              <a:rPr sz="2050" spc="-9" dirty="0" smtClean="0">
                <a:latin typeface="Times New Roman"/>
                <a:cs typeface="Times New Roman"/>
              </a:rPr>
              <a:t>25</a:t>
            </a:r>
            <a:r>
              <a:rPr sz="2050" spc="-4" dirty="0" smtClean="0">
                <a:latin typeface="Times New Roman"/>
                <a:cs typeface="Times New Roman"/>
              </a:rPr>
              <a:t>.</a:t>
            </a:r>
            <a:r>
              <a:rPr sz="2050" spc="0" dirty="0" smtClean="0">
                <a:latin typeface="Times New Roman"/>
                <a:cs typeface="Times New Roman"/>
              </a:rPr>
              <a:t>6</a:t>
            </a:r>
            <a:endParaRPr sz="2050">
              <a:latin typeface="Times New Roman"/>
              <a:cs typeface="Times New Roman"/>
            </a:endParaRPr>
          </a:p>
          <a:p>
            <a:pPr algn="ctr">
              <a:lnSpc>
                <a:spcPct val="102091"/>
              </a:lnSpc>
              <a:spcBef>
                <a:spcPts val="571"/>
              </a:spcBef>
            </a:pPr>
            <a:r>
              <a:rPr sz="2050" dirty="0" smtClean="0">
                <a:latin typeface="Symbol"/>
                <a:cs typeface="Symbol"/>
              </a:rPr>
              <a:t></a:t>
            </a:r>
            <a:r>
              <a:rPr sz="2050" spc="-334" dirty="0" smtClean="0">
                <a:latin typeface="Times New Roman"/>
                <a:cs typeface="Times New Roman"/>
              </a:rPr>
              <a:t> </a:t>
            </a:r>
            <a:r>
              <a:rPr sz="2050" spc="-9" dirty="0" smtClean="0">
                <a:latin typeface="Times New Roman"/>
                <a:cs typeface="Times New Roman"/>
              </a:rPr>
              <a:t>12</a:t>
            </a:r>
            <a:r>
              <a:rPr sz="2050" spc="-4" dirty="0" smtClean="0">
                <a:latin typeface="Times New Roman"/>
                <a:cs typeface="Times New Roman"/>
              </a:rPr>
              <a:t>.</a:t>
            </a:r>
            <a:r>
              <a:rPr sz="2050" spc="0" dirty="0" smtClean="0">
                <a:latin typeface="Times New Roman"/>
                <a:cs typeface="Times New Roman"/>
              </a:rPr>
              <a:t>8</a:t>
            </a:r>
            <a:endParaRPr sz="2050">
              <a:latin typeface="Times New Roman"/>
              <a:cs typeface="Times New Roman"/>
            </a:endParaRPr>
          </a:p>
          <a:p>
            <a:pPr marL="222739" marR="250471" algn="ctr">
              <a:lnSpc>
                <a:spcPct val="95825"/>
              </a:lnSpc>
              <a:spcBef>
                <a:spcPts val="711"/>
              </a:spcBef>
            </a:pPr>
            <a:r>
              <a:rPr sz="2050" spc="0" dirty="0" smtClean="0">
                <a:latin typeface="Times New Roman"/>
                <a:cs typeface="Times New Roman"/>
              </a:rPr>
              <a:t>0</a:t>
            </a:r>
            <a:endParaRPr sz="2050">
              <a:latin typeface="Times New Roman"/>
              <a:cs typeface="Times New Roman"/>
            </a:endParaRPr>
          </a:p>
          <a:p>
            <a:pPr marL="222739" marR="250471" algn="ctr">
              <a:lnSpc>
                <a:spcPct val="95825"/>
              </a:lnSpc>
              <a:spcBef>
                <a:spcPts val="722"/>
              </a:spcBef>
            </a:pPr>
            <a:r>
              <a:rPr sz="2050" spc="0" dirty="0" smtClean="0">
                <a:latin typeface="Times New Roman"/>
                <a:cs typeface="Times New Roman"/>
              </a:rPr>
              <a:t>0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746498" y="4069901"/>
            <a:ext cx="688595" cy="3296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30"/>
              </a:lnSpc>
              <a:spcBef>
                <a:spcPts val="126"/>
              </a:spcBef>
            </a:pPr>
            <a:r>
              <a:rPr sz="3075" spc="100" baseline="2654" dirty="0" smtClean="0">
                <a:latin typeface="Symbol"/>
                <a:cs typeface="Symbol"/>
              </a:rPr>
              <a:t></a:t>
            </a:r>
            <a:r>
              <a:rPr sz="3075" spc="-14" baseline="3981" dirty="0" smtClean="0">
                <a:latin typeface="Symbol"/>
                <a:cs typeface="Symbol"/>
              </a:rPr>
              <a:t></a:t>
            </a:r>
            <a:r>
              <a:rPr sz="3075" i="1" spc="-159" baseline="8484" dirty="0" smtClean="0">
                <a:latin typeface="Times New Roman"/>
                <a:cs typeface="Times New Roman"/>
              </a:rPr>
              <a:t>T</a:t>
            </a:r>
            <a:r>
              <a:rPr sz="1800" spc="0" baseline="-12078" dirty="0" smtClean="0">
                <a:latin typeface="Times New Roman"/>
                <a:cs typeface="Times New Roman"/>
              </a:rPr>
              <a:t>1</a:t>
            </a:r>
            <a:r>
              <a:rPr sz="1800" spc="52" baseline="-12078" dirty="0" smtClean="0">
                <a:latin typeface="Times New Roman"/>
                <a:cs typeface="Times New Roman"/>
              </a:rPr>
              <a:t> </a:t>
            </a:r>
            <a:r>
              <a:rPr sz="3075" spc="0" baseline="3981" dirty="0" smtClean="0">
                <a:latin typeface="Symbol"/>
                <a:cs typeface="Symbol"/>
              </a:rPr>
              <a:t></a:t>
            </a:r>
            <a:endParaRPr sz="2050">
              <a:latin typeface="Symbol"/>
              <a:cs typeface="Symbo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084995" y="4073026"/>
            <a:ext cx="669106" cy="18484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22847" marR="250449" algn="ctr">
              <a:lnSpc>
                <a:spcPts val="2190"/>
              </a:lnSpc>
              <a:spcBef>
                <a:spcPts val="109"/>
              </a:spcBef>
            </a:pPr>
            <a:r>
              <a:rPr sz="2050" spc="0" dirty="0" smtClean="0">
                <a:latin typeface="Times New Roman"/>
                <a:cs typeface="Times New Roman"/>
              </a:rPr>
              <a:t>0</a:t>
            </a:r>
            <a:endParaRPr sz="2050">
              <a:latin typeface="Times New Roman"/>
              <a:cs typeface="Times New Roman"/>
            </a:endParaRPr>
          </a:p>
          <a:p>
            <a:pPr algn="ctr">
              <a:lnSpc>
                <a:spcPct val="102091"/>
              </a:lnSpc>
              <a:spcBef>
                <a:spcPts val="462"/>
              </a:spcBef>
            </a:pPr>
            <a:r>
              <a:rPr sz="2050" dirty="0" smtClean="0">
                <a:latin typeface="Symbol"/>
                <a:cs typeface="Symbol"/>
              </a:rPr>
              <a:t></a:t>
            </a:r>
            <a:r>
              <a:rPr sz="2050" spc="-334" dirty="0" smtClean="0">
                <a:latin typeface="Times New Roman"/>
                <a:cs typeface="Times New Roman"/>
              </a:rPr>
              <a:t> </a:t>
            </a:r>
            <a:r>
              <a:rPr sz="2050" spc="-9" dirty="0" smtClean="0">
                <a:latin typeface="Times New Roman"/>
                <a:cs typeface="Times New Roman"/>
              </a:rPr>
              <a:t>1</a:t>
            </a:r>
            <a:r>
              <a:rPr sz="2050" spc="-14" dirty="0" smtClean="0">
                <a:latin typeface="Times New Roman"/>
                <a:cs typeface="Times New Roman"/>
              </a:rPr>
              <a:t>2</a:t>
            </a:r>
            <a:r>
              <a:rPr sz="2050" spc="0" dirty="0" smtClean="0">
                <a:latin typeface="Times New Roman"/>
                <a:cs typeface="Times New Roman"/>
              </a:rPr>
              <a:t>.8</a:t>
            </a:r>
            <a:endParaRPr sz="2050">
              <a:latin typeface="Times New Roman"/>
              <a:cs typeface="Times New Roman"/>
            </a:endParaRPr>
          </a:p>
          <a:p>
            <a:pPr marL="61859" marR="85782" algn="ctr">
              <a:lnSpc>
                <a:spcPct val="95825"/>
              </a:lnSpc>
              <a:spcBef>
                <a:spcPts val="711"/>
              </a:spcBef>
            </a:pPr>
            <a:r>
              <a:rPr sz="2050" spc="-9" dirty="0" smtClean="0">
                <a:latin typeface="Times New Roman"/>
                <a:cs typeface="Times New Roman"/>
              </a:rPr>
              <a:t>2</a:t>
            </a:r>
            <a:r>
              <a:rPr sz="2050" spc="-14" dirty="0" smtClean="0">
                <a:latin typeface="Times New Roman"/>
                <a:cs typeface="Times New Roman"/>
              </a:rPr>
              <a:t>5</a:t>
            </a:r>
            <a:r>
              <a:rPr sz="2050" spc="0" dirty="0" smtClean="0">
                <a:latin typeface="Times New Roman"/>
                <a:cs typeface="Times New Roman"/>
              </a:rPr>
              <a:t>.6</a:t>
            </a:r>
            <a:endParaRPr sz="2050">
              <a:latin typeface="Times New Roman"/>
              <a:cs typeface="Times New Roman"/>
            </a:endParaRPr>
          </a:p>
          <a:p>
            <a:pPr algn="ctr">
              <a:lnSpc>
                <a:spcPct val="102091"/>
              </a:lnSpc>
              <a:spcBef>
                <a:spcPts val="571"/>
              </a:spcBef>
            </a:pPr>
            <a:r>
              <a:rPr sz="2050" dirty="0" smtClean="0">
                <a:latin typeface="Symbol"/>
                <a:cs typeface="Symbol"/>
              </a:rPr>
              <a:t></a:t>
            </a:r>
            <a:r>
              <a:rPr sz="2050" spc="-334" dirty="0" smtClean="0">
                <a:latin typeface="Times New Roman"/>
                <a:cs typeface="Times New Roman"/>
              </a:rPr>
              <a:t> </a:t>
            </a:r>
            <a:r>
              <a:rPr sz="2050" spc="-9" dirty="0" smtClean="0">
                <a:latin typeface="Times New Roman"/>
                <a:cs typeface="Times New Roman"/>
              </a:rPr>
              <a:t>1</a:t>
            </a:r>
            <a:r>
              <a:rPr sz="2050" spc="-14" dirty="0" smtClean="0">
                <a:latin typeface="Times New Roman"/>
                <a:cs typeface="Times New Roman"/>
              </a:rPr>
              <a:t>2</a:t>
            </a:r>
            <a:r>
              <a:rPr sz="2050" spc="0" dirty="0" smtClean="0">
                <a:latin typeface="Times New Roman"/>
                <a:cs typeface="Times New Roman"/>
              </a:rPr>
              <a:t>.8</a:t>
            </a:r>
            <a:endParaRPr sz="2050">
              <a:latin typeface="Times New Roman"/>
              <a:cs typeface="Times New Roman"/>
            </a:endParaRPr>
          </a:p>
          <a:p>
            <a:pPr marL="222847" marR="250449" algn="ctr">
              <a:lnSpc>
                <a:spcPct val="95825"/>
              </a:lnSpc>
              <a:spcBef>
                <a:spcPts val="715"/>
              </a:spcBef>
            </a:pPr>
            <a:r>
              <a:rPr sz="2050" spc="0" dirty="0" smtClean="0">
                <a:latin typeface="Times New Roman"/>
                <a:cs typeface="Times New Roman"/>
              </a:rPr>
              <a:t>0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947495" y="4073026"/>
            <a:ext cx="668890" cy="18484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22631" marR="250449" algn="ctr">
              <a:lnSpc>
                <a:spcPts val="2190"/>
              </a:lnSpc>
              <a:spcBef>
                <a:spcPts val="109"/>
              </a:spcBef>
            </a:pPr>
            <a:r>
              <a:rPr sz="2050" spc="0" dirty="0" smtClean="0">
                <a:latin typeface="Times New Roman"/>
                <a:cs typeface="Times New Roman"/>
              </a:rPr>
              <a:t>0</a:t>
            </a:r>
            <a:endParaRPr sz="2050">
              <a:latin typeface="Times New Roman"/>
              <a:cs typeface="Times New Roman"/>
            </a:endParaRPr>
          </a:p>
          <a:p>
            <a:pPr marL="222631" marR="250449" algn="ctr">
              <a:lnSpc>
                <a:spcPct val="95825"/>
              </a:lnSpc>
              <a:spcBef>
                <a:spcPts val="609"/>
              </a:spcBef>
            </a:pPr>
            <a:r>
              <a:rPr sz="2050" spc="0" dirty="0" smtClean="0">
                <a:latin typeface="Times New Roman"/>
                <a:cs typeface="Times New Roman"/>
              </a:rPr>
              <a:t>0</a:t>
            </a:r>
            <a:endParaRPr sz="2050">
              <a:latin typeface="Times New Roman"/>
              <a:cs typeface="Times New Roman"/>
            </a:endParaRPr>
          </a:p>
          <a:p>
            <a:pPr algn="ctr">
              <a:lnSpc>
                <a:spcPct val="102091"/>
              </a:lnSpc>
              <a:spcBef>
                <a:spcPts val="571"/>
              </a:spcBef>
            </a:pPr>
            <a:r>
              <a:rPr sz="2050" dirty="0" smtClean="0">
                <a:latin typeface="Symbol"/>
                <a:cs typeface="Symbol"/>
              </a:rPr>
              <a:t></a:t>
            </a:r>
            <a:r>
              <a:rPr sz="2050" spc="-329" dirty="0" smtClean="0">
                <a:latin typeface="Times New Roman"/>
                <a:cs typeface="Times New Roman"/>
              </a:rPr>
              <a:t> </a:t>
            </a:r>
            <a:r>
              <a:rPr sz="2050" spc="-9" dirty="0" smtClean="0">
                <a:latin typeface="Times New Roman"/>
                <a:cs typeface="Times New Roman"/>
              </a:rPr>
              <a:t>1</a:t>
            </a:r>
            <a:r>
              <a:rPr sz="2050" spc="-14" dirty="0" smtClean="0">
                <a:latin typeface="Times New Roman"/>
                <a:cs typeface="Times New Roman"/>
              </a:rPr>
              <a:t>2</a:t>
            </a:r>
            <a:r>
              <a:rPr sz="2050" spc="-4" dirty="0" smtClean="0">
                <a:latin typeface="Times New Roman"/>
                <a:cs typeface="Times New Roman"/>
              </a:rPr>
              <a:t>.</a:t>
            </a:r>
            <a:r>
              <a:rPr sz="2050" spc="0" dirty="0" smtClean="0">
                <a:latin typeface="Times New Roman"/>
                <a:cs typeface="Times New Roman"/>
              </a:rPr>
              <a:t>8</a:t>
            </a:r>
            <a:endParaRPr sz="2050">
              <a:latin typeface="Times New Roman"/>
              <a:cs typeface="Times New Roman"/>
            </a:endParaRPr>
          </a:p>
          <a:p>
            <a:pPr marL="62292" marR="85349" algn="ctr">
              <a:lnSpc>
                <a:spcPct val="95825"/>
              </a:lnSpc>
              <a:spcBef>
                <a:spcPts val="711"/>
              </a:spcBef>
            </a:pPr>
            <a:r>
              <a:rPr sz="2050" spc="-9" dirty="0" smtClean="0">
                <a:latin typeface="Times New Roman"/>
                <a:cs typeface="Times New Roman"/>
              </a:rPr>
              <a:t>2</a:t>
            </a:r>
            <a:r>
              <a:rPr sz="2050" spc="-14" dirty="0" smtClean="0">
                <a:latin typeface="Times New Roman"/>
                <a:cs typeface="Times New Roman"/>
              </a:rPr>
              <a:t>5</a:t>
            </a:r>
            <a:r>
              <a:rPr sz="2050" spc="-4" dirty="0" smtClean="0">
                <a:latin typeface="Times New Roman"/>
                <a:cs typeface="Times New Roman"/>
              </a:rPr>
              <a:t>.</a:t>
            </a:r>
            <a:r>
              <a:rPr sz="2050" spc="0" dirty="0" smtClean="0">
                <a:latin typeface="Times New Roman"/>
                <a:cs typeface="Times New Roman"/>
              </a:rPr>
              <a:t>6</a:t>
            </a:r>
            <a:endParaRPr sz="2050">
              <a:latin typeface="Times New Roman"/>
              <a:cs typeface="Times New Roman"/>
            </a:endParaRPr>
          </a:p>
          <a:p>
            <a:pPr algn="ctr">
              <a:lnSpc>
                <a:spcPct val="102091"/>
              </a:lnSpc>
              <a:spcBef>
                <a:spcPts val="575"/>
              </a:spcBef>
            </a:pPr>
            <a:r>
              <a:rPr sz="2050" dirty="0" smtClean="0">
                <a:latin typeface="Symbol"/>
                <a:cs typeface="Symbol"/>
              </a:rPr>
              <a:t></a:t>
            </a:r>
            <a:r>
              <a:rPr sz="2050" spc="-329" dirty="0" smtClean="0">
                <a:latin typeface="Times New Roman"/>
                <a:cs typeface="Times New Roman"/>
              </a:rPr>
              <a:t> </a:t>
            </a:r>
            <a:r>
              <a:rPr sz="2050" spc="-9" dirty="0" smtClean="0">
                <a:latin typeface="Times New Roman"/>
                <a:cs typeface="Times New Roman"/>
              </a:rPr>
              <a:t>1</a:t>
            </a:r>
            <a:r>
              <a:rPr sz="2050" spc="-14" dirty="0" smtClean="0">
                <a:latin typeface="Times New Roman"/>
                <a:cs typeface="Times New Roman"/>
              </a:rPr>
              <a:t>2</a:t>
            </a:r>
            <a:r>
              <a:rPr sz="2050" spc="-4" dirty="0" smtClean="0">
                <a:latin typeface="Times New Roman"/>
                <a:cs typeface="Times New Roman"/>
              </a:rPr>
              <a:t>.</a:t>
            </a:r>
            <a:r>
              <a:rPr sz="2050" spc="0" dirty="0" smtClean="0">
                <a:latin typeface="Times New Roman"/>
                <a:cs typeface="Times New Roman"/>
              </a:rPr>
              <a:t>8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967089" y="4073026"/>
            <a:ext cx="668890" cy="14573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22631" marR="250449" algn="ctr">
              <a:lnSpc>
                <a:spcPts val="2190"/>
              </a:lnSpc>
              <a:spcBef>
                <a:spcPts val="109"/>
              </a:spcBef>
            </a:pPr>
            <a:r>
              <a:rPr sz="2050" spc="0" dirty="0" smtClean="0">
                <a:latin typeface="Times New Roman"/>
                <a:cs typeface="Times New Roman"/>
              </a:rPr>
              <a:t>0</a:t>
            </a:r>
            <a:endParaRPr sz="2050">
              <a:latin typeface="Times New Roman"/>
              <a:cs typeface="Times New Roman"/>
            </a:endParaRPr>
          </a:p>
          <a:p>
            <a:pPr marL="222631" marR="250449" algn="ctr">
              <a:lnSpc>
                <a:spcPct val="95825"/>
              </a:lnSpc>
              <a:spcBef>
                <a:spcPts val="609"/>
              </a:spcBef>
            </a:pPr>
            <a:r>
              <a:rPr sz="2050" spc="0" dirty="0" smtClean="0">
                <a:latin typeface="Times New Roman"/>
                <a:cs typeface="Times New Roman"/>
              </a:rPr>
              <a:t>0</a:t>
            </a:r>
            <a:endParaRPr sz="2050">
              <a:latin typeface="Times New Roman"/>
              <a:cs typeface="Times New Roman"/>
            </a:endParaRPr>
          </a:p>
          <a:p>
            <a:pPr marL="222631" marR="250449" algn="ctr">
              <a:lnSpc>
                <a:spcPct val="95825"/>
              </a:lnSpc>
              <a:spcBef>
                <a:spcPts val="718"/>
              </a:spcBef>
            </a:pPr>
            <a:r>
              <a:rPr sz="2050" spc="0" dirty="0" smtClean="0">
                <a:latin typeface="Times New Roman"/>
                <a:cs typeface="Times New Roman"/>
              </a:rPr>
              <a:t>0</a:t>
            </a:r>
            <a:endParaRPr sz="2050">
              <a:latin typeface="Times New Roman"/>
              <a:cs typeface="Times New Roman"/>
            </a:endParaRPr>
          </a:p>
          <a:p>
            <a:pPr algn="ctr">
              <a:lnSpc>
                <a:spcPct val="102091"/>
              </a:lnSpc>
              <a:spcBef>
                <a:spcPts val="571"/>
              </a:spcBef>
            </a:pPr>
            <a:r>
              <a:rPr sz="2050" dirty="0" smtClean="0">
                <a:latin typeface="Symbol"/>
                <a:cs typeface="Symbol"/>
              </a:rPr>
              <a:t></a:t>
            </a:r>
            <a:r>
              <a:rPr sz="2050" spc="-334" dirty="0" smtClean="0">
                <a:latin typeface="Times New Roman"/>
                <a:cs typeface="Times New Roman"/>
              </a:rPr>
              <a:t> </a:t>
            </a:r>
            <a:r>
              <a:rPr sz="2050" spc="-9" dirty="0" smtClean="0">
                <a:latin typeface="Times New Roman"/>
                <a:cs typeface="Times New Roman"/>
              </a:rPr>
              <a:t>12</a:t>
            </a:r>
            <a:r>
              <a:rPr sz="2050" spc="-4" dirty="0" smtClean="0">
                <a:latin typeface="Times New Roman"/>
                <a:cs typeface="Times New Roman"/>
              </a:rPr>
              <a:t>.</a:t>
            </a:r>
            <a:r>
              <a:rPr sz="2050" spc="0" dirty="0" smtClean="0">
                <a:latin typeface="Times New Roman"/>
                <a:cs typeface="Times New Roman"/>
              </a:rPr>
              <a:t>8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746498" y="4334016"/>
            <a:ext cx="1103700" cy="4124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200"/>
              </a:lnSpc>
              <a:spcBef>
                <a:spcPts val="160"/>
              </a:spcBef>
            </a:pPr>
            <a:r>
              <a:rPr sz="3075" spc="100" baseline="19908" dirty="0" smtClean="0">
                <a:latin typeface="Symbol"/>
                <a:cs typeface="Symbol"/>
              </a:rPr>
              <a:t></a:t>
            </a:r>
            <a:r>
              <a:rPr sz="3075" spc="-125" baseline="21236" dirty="0" smtClean="0">
                <a:latin typeface="Symbol"/>
                <a:cs typeface="Symbol"/>
              </a:rPr>
              <a:t></a:t>
            </a:r>
            <a:r>
              <a:rPr sz="3075" i="1" spc="0" baseline="-5656" dirty="0" smtClean="0">
                <a:latin typeface="Times New Roman"/>
                <a:cs typeface="Times New Roman"/>
              </a:rPr>
              <a:t>T</a:t>
            </a:r>
            <a:r>
              <a:rPr sz="3075" i="1" spc="395" baseline="-5656" dirty="0" smtClean="0">
                <a:latin typeface="Times New Roman"/>
                <a:cs typeface="Times New Roman"/>
              </a:rPr>
              <a:t> </a:t>
            </a:r>
            <a:r>
              <a:rPr sz="3075" spc="0" baseline="21236" dirty="0" smtClean="0">
                <a:latin typeface="Symbol"/>
                <a:cs typeface="Symbol"/>
              </a:rPr>
              <a:t></a:t>
            </a:r>
            <a:r>
              <a:rPr sz="3075" spc="0" baseline="22624" dirty="0" smtClean="0">
                <a:latin typeface="Times New Roman"/>
                <a:cs typeface="Times New Roman"/>
              </a:rPr>
              <a:t>   </a:t>
            </a:r>
            <a:r>
              <a:rPr sz="3075" spc="100" baseline="22624" dirty="0" smtClean="0">
                <a:latin typeface="Times New Roman"/>
                <a:cs typeface="Times New Roman"/>
              </a:rPr>
              <a:t> </a:t>
            </a:r>
            <a:r>
              <a:rPr sz="3075" spc="0" baseline="19908" dirty="0" smtClean="0">
                <a:latin typeface="Symbol"/>
                <a:cs typeface="Symbol"/>
              </a:rPr>
              <a:t></a:t>
            </a:r>
            <a:endParaRPr sz="2050">
              <a:latin typeface="Symbol"/>
              <a:cs typeface="Symbo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40213" y="4337141"/>
            <a:ext cx="165322" cy="10347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3075" spc="0" baseline="-1327" dirty="0" smtClean="0">
                <a:latin typeface="Symbol"/>
                <a:cs typeface="Symbol"/>
              </a:rPr>
              <a:t></a:t>
            </a:r>
            <a:endParaRPr sz="2050">
              <a:latin typeface="Symbol"/>
              <a:cs typeface="Symbol"/>
            </a:endParaRPr>
          </a:p>
          <a:p>
            <a:pPr marL="12700">
              <a:lnSpc>
                <a:spcPts val="1964"/>
              </a:lnSpc>
            </a:pPr>
            <a:r>
              <a:rPr sz="3075" spc="0" baseline="-1327" dirty="0" smtClean="0">
                <a:latin typeface="Symbol"/>
                <a:cs typeface="Symbol"/>
              </a:rPr>
              <a:t></a:t>
            </a:r>
            <a:endParaRPr sz="2050">
              <a:latin typeface="Symbol"/>
              <a:cs typeface="Symbol"/>
            </a:endParaRPr>
          </a:p>
          <a:p>
            <a:pPr marL="12700">
              <a:lnSpc>
                <a:spcPts val="1964"/>
              </a:lnSpc>
            </a:pPr>
            <a:r>
              <a:rPr sz="2050" spc="0" dirty="0" smtClean="0">
                <a:latin typeface="Symbol"/>
                <a:cs typeface="Symbol"/>
              </a:rPr>
              <a:t></a:t>
            </a:r>
            <a:endParaRPr sz="2050">
              <a:latin typeface="Symbol"/>
              <a:cs typeface="Symbol"/>
            </a:endParaRPr>
          </a:p>
          <a:p>
            <a:pPr marL="12700">
              <a:lnSpc>
                <a:spcPts val="2050"/>
              </a:lnSpc>
              <a:spcBef>
                <a:spcPts val="4"/>
              </a:spcBef>
            </a:pPr>
            <a:r>
              <a:rPr sz="3075" spc="0" baseline="1327" dirty="0" smtClean="0">
                <a:latin typeface="Symbol"/>
                <a:cs typeface="Symbol"/>
              </a:rPr>
              <a:t></a:t>
            </a:r>
            <a:endParaRPr sz="2050">
              <a:latin typeface="Symbol"/>
              <a:cs typeface="Symbo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047075" y="4337141"/>
            <a:ext cx="194232" cy="10886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3075" spc="0" baseline="-1327" dirty="0" smtClean="0">
                <a:latin typeface="Symbol"/>
                <a:cs typeface="Symbol"/>
              </a:rPr>
              <a:t></a:t>
            </a:r>
            <a:endParaRPr sz="2050">
              <a:latin typeface="Symbol"/>
              <a:cs typeface="Symbol"/>
            </a:endParaRPr>
          </a:p>
          <a:p>
            <a:pPr marL="12700" marR="0">
              <a:lnSpc>
                <a:spcPts val="2050"/>
              </a:lnSpc>
            </a:pPr>
            <a:r>
              <a:rPr sz="3075" spc="0" baseline="1327" dirty="0" smtClean="0">
                <a:latin typeface="Symbol"/>
                <a:cs typeface="Symbol"/>
              </a:rPr>
              <a:t></a:t>
            </a:r>
            <a:endParaRPr sz="2050">
              <a:latin typeface="Symbol"/>
              <a:cs typeface="Symbol"/>
            </a:endParaRPr>
          </a:p>
          <a:p>
            <a:pPr marL="12700">
              <a:lnSpc>
                <a:spcPts val="2310"/>
              </a:lnSpc>
              <a:spcBef>
                <a:spcPts val="12"/>
              </a:spcBef>
            </a:pPr>
            <a:r>
              <a:rPr sz="3075" spc="0" baseline="-2654" dirty="0" smtClean="0">
                <a:latin typeface="Symbol"/>
                <a:cs typeface="Symbol"/>
              </a:rPr>
              <a:t></a:t>
            </a:r>
            <a:endParaRPr sz="2050">
              <a:latin typeface="Symbol"/>
              <a:cs typeface="Symbol"/>
            </a:endParaRPr>
          </a:p>
          <a:p>
            <a:pPr marL="12700">
              <a:lnSpc>
                <a:spcPts val="2045"/>
              </a:lnSpc>
            </a:pPr>
            <a:r>
              <a:rPr sz="3075" spc="0" baseline="1327" dirty="0" smtClean="0">
                <a:latin typeface="Symbol"/>
                <a:cs typeface="Symbol"/>
              </a:rPr>
              <a:t></a:t>
            </a:r>
            <a:endParaRPr sz="2050">
              <a:latin typeface="Symbol"/>
              <a:cs typeface="Symbo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203031" y="4459523"/>
            <a:ext cx="669020" cy="10708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2230"/>
              </a:lnSpc>
              <a:spcBef>
                <a:spcPts val="111"/>
              </a:spcBef>
            </a:pPr>
            <a:r>
              <a:rPr sz="2050" dirty="0" smtClean="0">
                <a:latin typeface="Symbol"/>
                <a:cs typeface="Symbol"/>
              </a:rPr>
              <a:t></a:t>
            </a:r>
            <a:r>
              <a:rPr sz="2050" spc="-334" dirty="0" smtClean="0">
                <a:latin typeface="Times New Roman"/>
                <a:cs typeface="Times New Roman"/>
              </a:rPr>
              <a:t> </a:t>
            </a:r>
            <a:r>
              <a:rPr sz="2050" spc="-9" dirty="0" smtClean="0">
                <a:latin typeface="Times New Roman"/>
                <a:cs typeface="Times New Roman"/>
              </a:rPr>
              <a:t>12</a:t>
            </a:r>
            <a:r>
              <a:rPr sz="2050" spc="0" dirty="0" smtClean="0">
                <a:latin typeface="Times New Roman"/>
                <a:cs typeface="Times New Roman"/>
              </a:rPr>
              <a:t>.8</a:t>
            </a:r>
            <a:endParaRPr sz="2050">
              <a:latin typeface="Times New Roman"/>
              <a:cs typeface="Times New Roman"/>
            </a:endParaRPr>
          </a:p>
          <a:p>
            <a:pPr marL="222220" marR="250990" algn="ctr">
              <a:lnSpc>
                <a:spcPct val="95825"/>
              </a:lnSpc>
              <a:spcBef>
                <a:spcPts val="600"/>
              </a:spcBef>
            </a:pPr>
            <a:r>
              <a:rPr sz="2050" spc="0" dirty="0" smtClean="0">
                <a:latin typeface="Times New Roman"/>
                <a:cs typeface="Times New Roman"/>
              </a:rPr>
              <a:t>0</a:t>
            </a:r>
            <a:endParaRPr sz="2050">
              <a:latin typeface="Times New Roman"/>
              <a:cs typeface="Times New Roman"/>
            </a:endParaRPr>
          </a:p>
          <a:p>
            <a:pPr marL="222220" marR="250990" algn="ctr">
              <a:lnSpc>
                <a:spcPct val="95825"/>
              </a:lnSpc>
              <a:spcBef>
                <a:spcPts val="718"/>
              </a:spcBef>
            </a:pPr>
            <a:r>
              <a:rPr sz="2050" spc="0" dirty="0" smtClean="0">
                <a:latin typeface="Times New Roman"/>
                <a:cs typeface="Times New Roman"/>
              </a:rPr>
              <a:t>0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209459" y="4463676"/>
            <a:ext cx="455459" cy="10666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90"/>
              </a:lnSpc>
              <a:spcBef>
                <a:spcPts val="109"/>
              </a:spcBef>
            </a:pPr>
            <a:r>
              <a:rPr sz="2050" spc="-9" dirty="0" smtClean="0">
                <a:latin typeface="Times New Roman"/>
                <a:cs typeface="Times New Roman"/>
              </a:rPr>
              <a:t>250</a:t>
            </a: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609"/>
              </a:spcBef>
            </a:pPr>
            <a:r>
              <a:rPr sz="2050" spc="-9" dirty="0" smtClean="0">
                <a:latin typeface="Times New Roman"/>
                <a:cs typeface="Times New Roman"/>
              </a:rPr>
              <a:t>250</a:t>
            </a: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718"/>
              </a:spcBef>
            </a:pPr>
            <a:r>
              <a:rPr sz="2050" spc="-9" dirty="0" smtClean="0">
                <a:latin typeface="Times New Roman"/>
                <a:cs typeface="Times New Roman"/>
              </a:rPr>
              <a:t>250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746498" y="4583446"/>
            <a:ext cx="308382" cy="2890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60"/>
              </a:lnSpc>
              <a:spcBef>
                <a:spcPts val="113"/>
              </a:spcBef>
            </a:pPr>
            <a:r>
              <a:rPr sz="2050" spc="100" dirty="0" smtClean="0">
                <a:latin typeface="Symbol"/>
                <a:cs typeface="Symbol"/>
              </a:rPr>
              <a:t></a:t>
            </a:r>
            <a:r>
              <a:rPr sz="3075" spc="0" baseline="1327" dirty="0" smtClean="0">
                <a:latin typeface="Symbol"/>
                <a:cs typeface="Symbol"/>
              </a:rPr>
              <a:t></a:t>
            </a:r>
            <a:endParaRPr sz="2050">
              <a:latin typeface="Symbol"/>
              <a:cs typeface="Symbo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116512" y="4583446"/>
            <a:ext cx="311944" cy="2854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45"/>
              </a:lnSpc>
              <a:spcBef>
                <a:spcPts val="112"/>
              </a:spcBef>
            </a:pPr>
            <a:r>
              <a:rPr sz="1800" spc="0" baseline="24156" dirty="0" smtClean="0">
                <a:latin typeface="Times New Roman"/>
                <a:cs typeface="Times New Roman"/>
              </a:rPr>
              <a:t>2</a:t>
            </a:r>
            <a:r>
              <a:rPr sz="1800" spc="19" baseline="24156" dirty="0" smtClean="0">
                <a:latin typeface="Times New Roman"/>
                <a:cs typeface="Times New Roman"/>
              </a:rPr>
              <a:t> </a:t>
            </a:r>
            <a:r>
              <a:rPr sz="2050" spc="0" dirty="0" smtClean="0">
                <a:latin typeface="Symbol"/>
                <a:cs typeface="Symbol"/>
              </a:rPr>
              <a:t></a:t>
            </a:r>
            <a:endParaRPr sz="2050">
              <a:latin typeface="Symbol"/>
              <a:cs typeface="Symbo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636911" y="4587106"/>
            <a:ext cx="194232" cy="2854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30"/>
              </a:lnSpc>
              <a:spcBef>
                <a:spcPts val="111"/>
              </a:spcBef>
            </a:pPr>
            <a:r>
              <a:rPr sz="2050" spc="0" dirty="0" smtClean="0">
                <a:latin typeface="Symbol"/>
                <a:cs typeface="Symbol"/>
              </a:rPr>
              <a:t></a:t>
            </a:r>
            <a:endParaRPr sz="2050">
              <a:latin typeface="Symbol"/>
              <a:cs typeface="Symbo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746498" y="4836558"/>
            <a:ext cx="1093553" cy="3447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60"/>
              </a:lnSpc>
              <a:spcBef>
                <a:spcPts val="133"/>
              </a:spcBef>
            </a:pPr>
            <a:r>
              <a:rPr sz="3075" spc="100" baseline="9290" dirty="0" smtClean="0">
                <a:latin typeface="Symbol"/>
                <a:cs typeface="Symbol"/>
              </a:rPr>
              <a:t></a:t>
            </a:r>
            <a:r>
              <a:rPr sz="3075" spc="-89" baseline="-2654" dirty="0" smtClean="0">
                <a:latin typeface="Symbol"/>
                <a:cs typeface="Symbol"/>
              </a:rPr>
              <a:t></a:t>
            </a:r>
            <a:r>
              <a:rPr sz="3075" i="1" spc="-64" baseline="7070" dirty="0" smtClean="0">
                <a:latin typeface="Times New Roman"/>
                <a:cs typeface="Times New Roman"/>
              </a:rPr>
              <a:t>T</a:t>
            </a:r>
            <a:r>
              <a:rPr sz="1800" spc="0" baseline="-12078" dirty="0" smtClean="0">
                <a:latin typeface="Times New Roman"/>
                <a:cs typeface="Times New Roman"/>
              </a:rPr>
              <a:t>3</a:t>
            </a:r>
            <a:r>
              <a:rPr sz="1800" spc="27" baseline="-12078" dirty="0" smtClean="0">
                <a:latin typeface="Times New Roman"/>
                <a:cs typeface="Times New Roman"/>
              </a:rPr>
              <a:t> </a:t>
            </a:r>
            <a:r>
              <a:rPr sz="3075" spc="0" baseline="-2654" dirty="0" smtClean="0">
                <a:latin typeface="Symbol"/>
                <a:cs typeface="Symbol"/>
              </a:rPr>
              <a:t></a:t>
            </a:r>
            <a:r>
              <a:rPr sz="3075" spc="0" baseline="-2828" dirty="0" smtClean="0">
                <a:latin typeface="Times New Roman"/>
                <a:cs typeface="Times New Roman"/>
              </a:rPr>
              <a:t>   </a:t>
            </a:r>
            <a:r>
              <a:rPr sz="3075" spc="100" baseline="-2828" dirty="0" smtClean="0">
                <a:latin typeface="Times New Roman"/>
                <a:cs typeface="Times New Roman"/>
              </a:rPr>
              <a:t> </a:t>
            </a:r>
            <a:r>
              <a:rPr sz="3075" spc="0" baseline="-2654" dirty="0" smtClean="0">
                <a:latin typeface="Symbol"/>
                <a:cs typeface="Symbol"/>
              </a:rPr>
              <a:t></a:t>
            </a:r>
            <a:endParaRPr sz="2050">
              <a:latin typeface="Symbol"/>
              <a:cs typeface="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425289" y="4845955"/>
            <a:ext cx="208687" cy="2854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30"/>
              </a:lnSpc>
              <a:spcBef>
                <a:spcPts val="111"/>
              </a:spcBef>
            </a:pPr>
            <a:r>
              <a:rPr sz="2050" spc="0" dirty="0" smtClean="0">
                <a:latin typeface="Symbol"/>
                <a:cs typeface="Symbol"/>
              </a:rPr>
              <a:t></a:t>
            </a:r>
            <a:endParaRPr sz="2050">
              <a:latin typeface="Symbol"/>
              <a:cs typeface="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746498" y="5086523"/>
            <a:ext cx="461314" cy="4412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25"/>
              </a:lnSpc>
              <a:spcBef>
                <a:spcPts val="171"/>
              </a:spcBef>
            </a:pPr>
            <a:r>
              <a:rPr sz="3075" spc="100" baseline="25217" dirty="0" smtClean="0">
                <a:latin typeface="Symbol"/>
                <a:cs typeface="Symbol"/>
              </a:rPr>
              <a:t></a:t>
            </a:r>
            <a:r>
              <a:rPr sz="3075" spc="-125" baseline="14599" dirty="0" smtClean="0">
                <a:latin typeface="Symbol"/>
                <a:cs typeface="Symbol"/>
              </a:rPr>
              <a:t></a:t>
            </a:r>
            <a:r>
              <a:rPr sz="3075" i="1" spc="0" baseline="-7070" dirty="0" smtClean="0">
                <a:latin typeface="Times New Roman"/>
                <a:cs typeface="Times New Roman"/>
              </a:rPr>
              <a:t>T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234224" y="5140382"/>
            <a:ext cx="596920" cy="2854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30"/>
              </a:lnSpc>
              <a:spcBef>
                <a:spcPts val="111"/>
              </a:spcBef>
            </a:pPr>
            <a:r>
              <a:rPr sz="2050" spc="0" dirty="0" smtClean="0">
                <a:latin typeface="Symbol"/>
                <a:cs typeface="Symbol"/>
              </a:rPr>
              <a:t></a:t>
            </a:r>
            <a:r>
              <a:rPr sz="2050" spc="0" dirty="0" smtClean="0">
                <a:latin typeface="Times New Roman"/>
                <a:cs typeface="Times New Roman"/>
              </a:rPr>
              <a:t>   </a:t>
            </a:r>
            <a:r>
              <a:rPr sz="2050" spc="100" dirty="0" smtClean="0">
                <a:latin typeface="Times New Roman"/>
                <a:cs typeface="Times New Roman"/>
              </a:rPr>
              <a:t> </a:t>
            </a:r>
            <a:r>
              <a:rPr sz="2050" spc="0" dirty="0" smtClean="0">
                <a:latin typeface="Symbol"/>
                <a:cs typeface="Symbol"/>
              </a:rPr>
              <a:t></a:t>
            </a:r>
            <a:endParaRPr sz="205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40213" y="5335953"/>
            <a:ext cx="165322" cy="2854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30"/>
              </a:lnSpc>
              <a:spcBef>
                <a:spcPts val="111"/>
              </a:spcBef>
            </a:pPr>
            <a:r>
              <a:rPr sz="2050" spc="0" dirty="0" smtClean="0">
                <a:latin typeface="Symbol"/>
                <a:cs typeface="Symbol"/>
              </a:rPr>
              <a:t></a:t>
            </a:r>
            <a:endParaRPr sz="205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746498" y="5335953"/>
            <a:ext cx="315992" cy="3397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75"/>
              </a:lnSpc>
              <a:spcBef>
                <a:spcPts val="133"/>
              </a:spcBef>
            </a:pPr>
            <a:r>
              <a:rPr sz="3075" spc="100" baseline="9290" dirty="0" smtClean="0">
                <a:latin typeface="Symbol"/>
                <a:cs typeface="Symbol"/>
              </a:rPr>
              <a:t></a:t>
            </a:r>
            <a:r>
              <a:rPr sz="3075" spc="0" baseline="-1327" dirty="0" smtClean="0">
                <a:latin typeface="Symbol"/>
                <a:cs typeface="Symbol"/>
              </a:rPr>
              <a:t></a:t>
            </a:r>
            <a:endParaRPr sz="205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16512" y="5390347"/>
            <a:ext cx="311944" cy="2854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45"/>
              </a:lnSpc>
              <a:spcBef>
                <a:spcPts val="112"/>
              </a:spcBef>
            </a:pPr>
            <a:r>
              <a:rPr sz="1800" spc="0" baseline="33819" dirty="0" smtClean="0">
                <a:latin typeface="Times New Roman"/>
                <a:cs typeface="Times New Roman"/>
              </a:rPr>
              <a:t>4</a:t>
            </a:r>
            <a:r>
              <a:rPr sz="1800" spc="19" baseline="33819" dirty="0" smtClean="0">
                <a:latin typeface="Times New Roman"/>
                <a:cs typeface="Times New Roman"/>
              </a:rPr>
              <a:t> </a:t>
            </a:r>
            <a:r>
              <a:rPr sz="2050" spc="0" dirty="0" smtClean="0">
                <a:latin typeface="Symbol"/>
                <a:cs typeface="Symbol"/>
              </a:rPr>
              <a:t></a:t>
            </a:r>
            <a:endParaRPr sz="205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636911" y="5390347"/>
            <a:ext cx="194232" cy="2854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30"/>
              </a:lnSpc>
              <a:spcBef>
                <a:spcPts val="111"/>
              </a:spcBef>
            </a:pPr>
            <a:r>
              <a:rPr sz="2050" spc="0" dirty="0" smtClean="0">
                <a:latin typeface="Symbol"/>
                <a:cs typeface="Symbol"/>
              </a:rPr>
              <a:t></a:t>
            </a:r>
            <a:endParaRPr sz="2050">
              <a:latin typeface="Symbol"/>
              <a:cs typeface="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047075" y="5390347"/>
            <a:ext cx="194232" cy="2854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30"/>
              </a:lnSpc>
              <a:spcBef>
                <a:spcPts val="111"/>
              </a:spcBef>
            </a:pPr>
            <a:r>
              <a:rPr sz="2050" spc="0" dirty="0" smtClean="0">
                <a:latin typeface="Symbol"/>
                <a:cs typeface="Symbol"/>
              </a:rPr>
              <a:t></a:t>
            </a:r>
            <a:endParaRPr sz="2050">
              <a:latin typeface="Symbol"/>
              <a:cs typeface="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34224" y="5561801"/>
            <a:ext cx="1897655" cy="4214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285"/>
              </a:lnSpc>
              <a:spcBef>
                <a:spcPts val="164"/>
              </a:spcBef>
            </a:pPr>
            <a:r>
              <a:rPr sz="3075" spc="-1019" baseline="10618" dirty="0" smtClean="0">
                <a:latin typeface="Symbol"/>
                <a:cs typeface="Symbol"/>
              </a:rPr>
              <a:t></a:t>
            </a:r>
            <a:r>
              <a:rPr sz="3075" spc="0" baseline="-6636" dirty="0" smtClean="0">
                <a:latin typeface="Symbol"/>
                <a:cs typeface="Symbol"/>
              </a:rPr>
              <a:t></a:t>
            </a:r>
            <a:r>
              <a:rPr sz="3075" spc="0" baseline="-7070" dirty="0" smtClean="0">
                <a:latin typeface="Times New Roman"/>
                <a:cs typeface="Times New Roman"/>
              </a:rPr>
              <a:t>   </a:t>
            </a:r>
            <a:r>
              <a:rPr sz="3075" spc="100" baseline="-7070" dirty="0" smtClean="0">
                <a:latin typeface="Times New Roman"/>
                <a:cs typeface="Times New Roman"/>
              </a:rPr>
              <a:t> </a:t>
            </a:r>
            <a:r>
              <a:rPr sz="3075" spc="-1019" baseline="10618" dirty="0" smtClean="0">
                <a:latin typeface="Symbol"/>
                <a:cs typeface="Symbol"/>
              </a:rPr>
              <a:t></a:t>
            </a:r>
            <a:r>
              <a:rPr sz="3075" spc="-219" baseline="-5309" dirty="0" smtClean="0">
                <a:latin typeface="Symbol"/>
                <a:cs typeface="Symbol"/>
              </a:rPr>
              <a:t></a:t>
            </a:r>
            <a:r>
              <a:rPr sz="3075" spc="-9" baseline="8484" dirty="0" smtClean="0">
                <a:latin typeface="Times New Roman"/>
                <a:cs typeface="Times New Roman"/>
              </a:rPr>
              <a:t>12</a:t>
            </a:r>
            <a:r>
              <a:rPr sz="3075" spc="0" baseline="8484" dirty="0" smtClean="0">
                <a:latin typeface="Times New Roman"/>
                <a:cs typeface="Times New Roman"/>
              </a:rPr>
              <a:t>5</a:t>
            </a:r>
            <a:r>
              <a:rPr sz="3075" spc="-169" baseline="8484" dirty="0" smtClean="0">
                <a:latin typeface="Times New Roman"/>
                <a:cs typeface="Times New Roman"/>
              </a:rPr>
              <a:t> </a:t>
            </a:r>
            <a:r>
              <a:rPr sz="3075" spc="0" baseline="7963" dirty="0" smtClean="0">
                <a:latin typeface="Symbol"/>
                <a:cs typeface="Symbol"/>
              </a:rPr>
              <a:t></a:t>
            </a:r>
            <a:r>
              <a:rPr sz="3075" spc="-68" baseline="8484" dirty="0" smtClean="0">
                <a:latin typeface="Times New Roman"/>
                <a:cs typeface="Times New Roman"/>
              </a:rPr>
              <a:t> </a:t>
            </a:r>
            <a:r>
              <a:rPr sz="3075" spc="-9" baseline="8484" dirty="0" smtClean="0">
                <a:latin typeface="Times New Roman"/>
                <a:cs typeface="Times New Roman"/>
              </a:rPr>
              <a:t>2</a:t>
            </a:r>
            <a:r>
              <a:rPr sz="3075" spc="-14" baseline="8484" dirty="0" smtClean="0">
                <a:latin typeface="Times New Roman"/>
                <a:cs typeface="Times New Roman"/>
              </a:rPr>
              <a:t>0</a:t>
            </a:r>
            <a:r>
              <a:rPr sz="4050" spc="-100" baseline="6046" dirty="0" smtClean="0">
                <a:latin typeface="Symbol"/>
                <a:cs typeface="Symbol"/>
              </a:rPr>
              <a:t></a:t>
            </a:r>
            <a:r>
              <a:rPr sz="3075" spc="-9" baseline="8484" dirty="0" smtClean="0">
                <a:latin typeface="Times New Roman"/>
                <a:cs typeface="Times New Roman"/>
              </a:rPr>
              <a:t>3</a:t>
            </a:r>
            <a:r>
              <a:rPr sz="3075" spc="50" baseline="8484" dirty="0" smtClean="0">
                <a:latin typeface="Times New Roman"/>
                <a:cs typeface="Times New Roman"/>
              </a:rPr>
              <a:t>0</a:t>
            </a:r>
            <a:r>
              <a:rPr sz="4050" spc="-109" baseline="6046" dirty="0" smtClean="0">
                <a:latin typeface="Symbol"/>
                <a:cs typeface="Symbol"/>
              </a:rPr>
              <a:t></a:t>
            </a:r>
            <a:endParaRPr sz="2700">
              <a:latin typeface="Symbol"/>
              <a:cs typeface="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40213" y="5585918"/>
            <a:ext cx="716585" cy="3936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80"/>
              </a:lnSpc>
              <a:spcBef>
                <a:spcPts val="154"/>
              </a:spcBef>
            </a:pPr>
            <a:r>
              <a:rPr sz="3075" spc="-794" baseline="18581" dirty="0" smtClean="0">
                <a:latin typeface="Symbol"/>
                <a:cs typeface="Symbol"/>
              </a:rPr>
              <a:t></a:t>
            </a:r>
            <a:r>
              <a:rPr sz="3075" spc="0" baseline="-3981" dirty="0" smtClean="0">
                <a:latin typeface="Symbol"/>
                <a:cs typeface="Symbol"/>
              </a:rPr>
              <a:t></a:t>
            </a:r>
            <a:r>
              <a:rPr sz="3075" spc="0" baseline="-4242" dirty="0" smtClean="0">
                <a:latin typeface="Times New Roman"/>
                <a:cs typeface="Times New Roman"/>
              </a:rPr>
              <a:t>     </a:t>
            </a:r>
            <a:r>
              <a:rPr sz="3075" spc="112" baseline="-4242" dirty="0" smtClean="0">
                <a:latin typeface="Times New Roman"/>
                <a:cs typeface="Times New Roman"/>
              </a:rPr>
              <a:t> </a:t>
            </a:r>
            <a:r>
              <a:rPr sz="3075" spc="0" baseline="8484" dirty="0" smtClean="0">
                <a:latin typeface="Times New Roman"/>
                <a:cs typeface="Times New Roman"/>
              </a:rPr>
              <a:t>0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46498" y="5585918"/>
            <a:ext cx="526908" cy="3973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10"/>
              </a:lnSpc>
              <a:spcBef>
                <a:spcPts val="155"/>
              </a:spcBef>
            </a:pPr>
            <a:r>
              <a:rPr sz="3075" spc="-794" baseline="18581" dirty="0" smtClean="0">
                <a:latin typeface="Symbol"/>
                <a:cs typeface="Symbol"/>
              </a:rPr>
              <a:t></a:t>
            </a:r>
            <a:r>
              <a:rPr sz="3075" spc="100" baseline="-3981" dirty="0" smtClean="0">
                <a:latin typeface="Symbol"/>
                <a:cs typeface="Symbol"/>
              </a:rPr>
              <a:t></a:t>
            </a:r>
            <a:r>
              <a:rPr sz="3075" spc="-1019" baseline="11945" dirty="0" smtClean="0">
                <a:latin typeface="Symbol"/>
                <a:cs typeface="Symbol"/>
              </a:rPr>
              <a:t></a:t>
            </a:r>
            <a:r>
              <a:rPr sz="3075" spc="-94" baseline="-3981" dirty="0" smtClean="0">
                <a:latin typeface="Symbol"/>
                <a:cs typeface="Symbol"/>
              </a:rPr>
              <a:t></a:t>
            </a:r>
            <a:r>
              <a:rPr sz="3075" i="1" spc="-64" baseline="9898" dirty="0" smtClean="0">
                <a:latin typeface="Times New Roman"/>
                <a:cs typeface="Times New Roman"/>
              </a:rPr>
              <a:t>T</a:t>
            </a:r>
            <a:r>
              <a:rPr sz="1800" spc="0" baseline="-7246" dirty="0" smtClean="0">
                <a:latin typeface="Times New Roman"/>
                <a:cs typeface="Times New Roman"/>
              </a:rPr>
              <a:t>5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781865" y="5631935"/>
            <a:ext cx="1025510" cy="2895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30"/>
              </a:lnSpc>
              <a:spcBef>
                <a:spcPts val="111"/>
              </a:spcBef>
            </a:pPr>
            <a:r>
              <a:rPr sz="2050" spc="-9" dirty="0" smtClean="0">
                <a:latin typeface="Times New Roman"/>
                <a:cs typeface="Times New Roman"/>
              </a:rPr>
              <a:t>12</a:t>
            </a:r>
            <a:r>
              <a:rPr sz="2050" spc="-4" dirty="0" smtClean="0">
                <a:latin typeface="Times New Roman"/>
                <a:cs typeface="Times New Roman"/>
              </a:rPr>
              <a:t>.</a:t>
            </a:r>
            <a:r>
              <a:rPr sz="2050" spc="0" dirty="0" smtClean="0">
                <a:latin typeface="Times New Roman"/>
                <a:cs typeface="Times New Roman"/>
              </a:rPr>
              <a:t>8</a:t>
            </a:r>
            <a:r>
              <a:rPr sz="2050" spc="-169" dirty="0" smtClean="0">
                <a:latin typeface="Times New Roman"/>
                <a:cs typeface="Times New Roman"/>
              </a:rPr>
              <a:t> </a:t>
            </a:r>
            <a:r>
              <a:rPr sz="2050" spc="0" dirty="0" smtClean="0">
                <a:latin typeface="Symbol"/>
                <a:cs typeface="Symbol"/>
              </a:rPr>
              <a:t></a:t>
            </a:r>
            <a:r>
              <a:rPr sz="2050" spc="-68" dirty="0" smtClean="0">
                <a:latin typeface="Times New Roman"/>
                <a:cs typeface="Times New Roman"/>
              </a:rPr>
              <a:t> </a:t>
            </a:r>
            <a:r>
              <a:rPr sz="2050" spc="-9" dirty="0" smtClean="0">
                <a:latin typeface="Times New Roman"/>
                <a:cs typeface="Times New Roman"/>
              </a:rPr>
              <a:t>20</a:t>
            </a:r>
            <a:endParaRPr sz="20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object 46"/>
          <p:cNvSpPr/>
          <p:nvPr/>
        </p:nvSpPr>
        <p:spPr>
          <a:xfrm>
            <a:off x="1643126" y="4837049"/>
            <a:ext cx="4886325" cy="0"/>
          </a:xfrm>
          <a:custGeom>
            <a:avLst/>
            <a:gdLst/>
            <a:ahLst/>
            <a:cxnLst/>
            <a:rect l="l" t="t" r="r" b="b"/>
            <a:pathLst>
              <a:path w="4886325">
                <a:moveTo>
                  <a:pt x="0" y="0"/>
                </a:moveTo>
                <a:lnTo>
                  <a:pt x="4886325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603375" y="4786249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44450"/>
                </a:moveTo>
                <a:lnTo>
                  <a:pt x="2093" y="57993"/>
                </a:lnTo>
                <a:lnTo>
                  <a:pt x="8342" y="70402"/>
                </a:lnTo>
                <a:lnTo>
                  <a:pt x="17991" y="80184"/>
                </a:lnTo>
                <a:lnTo>
                  <a:pt x="30280" y="86597"/>
                </a:lnTo>
                <a:lnTo>
                  <a:pt x="44450" y="88900"/>
                </a:lnTo>
                <a:lnTo>
                  <a:pt x="57945" y="86817"/>
                </a:lnTo>
                <a:lnTo>
                  <a:pt x="70347" y="80593"/>
                </a:lnTo>
                <a:lnTo>
                  <a:pt x="80147" y="70963"/>
                </a:lnTo>
                <a:lnTo>
                  <a:pt x="86585" y="58668"/>
                </a:lnTo>
                <a:lnTo>
                  <a:pt x="88900" y="44450"/>
                </a:lnTo>
                <a:lnTo>
                  <a:pt x="86806" y="30954"/>
                </a:lnTo>
                <a:lnTo>
                  <a:pt x="80557" y="18552"/>
                </a:lnTo>
                <a:lnTo>
                  <a:pt x="70908" y="8752"/>
                </a:lnTo>
                <a:lnTo>
                  <a:pt x="58619" y="2314"/>
                </a:lnTo>
                <a:lnTo>
                  <a:pt x="44450" y="0"/>
                </a:lnTo>
                <a:lnTo>
                  <a:pt x="30954" y="2093"/>
                </a:lnTo>
                <a:lnTo>
                  <a:pt x="18552" y="8342"/>
                </a:lnTo>
                <a:lnTo>
                  <a:pt x="8752" y="17991"/>
                </a:lnTo>
                <a:lnTo>
                  <a:pt x="2314" y="30280"/>
                </a:lnTo>
                <a:lnTo>
                  <a:pt x="0" y="4445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603375" y="4786249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44450"/>
                </a:moveTo>
                <a:lnTo>
                  <a:pt x="2314" y="30280"/>
                </a:lnTo>
                <a:lnTo>
                  <a:pt x="8752" y="17991"/>
                </a:lnTo>
                <a:lnTo>
                  <a:pt x="18552" y="8342"/>
                </a:lnTo>
                <a:lnTo>
                  <a:pt x="30954" y="2093"/>
                </a:lnTo>
                <a:lnTo>
                  <a:pt x="44450" y="0"/>
                </a:lnTo>
                <a:lnTo>
                  <a:pt x="58619" y="2314"/>
                </a:lnTo>
                <a:lnTo>
                  <a:pt x="70908" y="8752"/>
                </a:lnTo>
                <a:lnTo>
                  <a:pt x="80557" y="18552"/>
                </a:lnTo>
                <a:lnTo>
                  <a:pt x="86806" y="30954"/>
                </a:lnTo>
                <a:lnTo>
                  <a:pt x="88900" y="44450"/>
                </a:lnTo>
                <a:lnTo>
                  <a:pt x="86585" y="58668"/>
                </a:lnTo>
                <a:lnTo>
                  <a:pt x="80147" y="70963"/>
                </a:lnTo>
                <a:lnTo>
                  <a:pt x="70347" y="80593"/>
                </a:lnTo>
                <a:lnTo>
                  <a:pt x="57945" y="86817"/>
                </a:lnTo>
                <a:lnTo>
                  <a:pt x="44450" y="88900"/>
                </a:lnTo>
                <a:lnTo>
                  <a:pt x="30280" y="86597"/>
                </a:lnTo>
                <a:lnTo>
                  <a:pt x="17991" y="80184"/>
                </a:lnTo>
                <a:lnTo>
                  <a:pt x="8342" y="70402"/>
                </a:lnTo>
                <a:lnTo>
                  <a:pt x="2093" y="57993"/>
                </a:lnTo>
                <a:lnTo>
                  <a:pt x="0" y="44450"/>
                </a:lnTo>
                <a:close/>
              </a:path>
            </a:pathLst>
          </a:custGeom>
          <a:ln w="9525">
            <a:solidFill>
              <a:srgbClr val="9933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270500" y="4792599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44450"/>
                </a:moveTo>
                <a:lnTo>
                  <a:pt x="2093" y="57993"/>
                </a:lnTo>
                <a:lnTo>
                  <a:pt x="8342" y="70402"/>
                </a:lnTo>
                <a:lnTo>
                  <a:pt x="17991" y="80184"/>
                </a:lnTo>
                <a:lnTo>
                  <a:pt x="30280" y="86597"/>
                </a:lnTo>
                <a:lnTo>
                  <a:pt x="44450" y="88900"/>
                </a:lnTo>
                <a:lnTo>
                  <a:pt x="57945" y="86817"/>
                </a:lnTo>
                <a:lnTo>
                  <a:pt x="70347" y="80593"/>
                </a:lnTo>
                <a:lnTo>
                  <a:pt x="80147" y="70963"/>
                </a:lnTo>
                <a:lnTo>
                  <a:pt x="86585" y="58668"/>
                </a:lnTo>
                <a:lnTo>
                  <a:pt x="88900" y="44450"/>
                </a:lnTo>
                <a:lnTo>
                  <a:pt x="86806" y="30954"/>
                </a:lnTo>
                <a:lnTo>
                  <a:pt x="80557" y="18552"/>
                </a:lnTo>
                <a:lnTo>
                  <a:pt x="70908" y="8752"/>
                </a:lnTo>
                <a:lnTo>
                  <a:pt x="58619" y="2314"/>
                </a:lnTo>
                <a:lnTo>
                  <a:pt x="44450" y="0"/>
                </a:lnTo>
                <a:lnTo>
                  <a:pt x="30954" y="2093"/>
                </a:lnTo>
                <a:lnTo>
                  <a:pt x="18552" y="8342"/>
                </a:lnTo>
                <a:lnTo>
                  <a:pt x="8752" y="17991"/>
                </a:lnTo>
                <a:lnTo>
                  <a:pt x="2314" y="30280"/>
                </a:lnTo>
                <a:lnTo>
                  <a:pt x="0" y="4445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270500" y="4792599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44450"/>
                </a:moveTo>
                <a:lnTo>
                  <a:pt x="2314" y="30280"/>
                </a:lnTo>
                <a:lnTo>
                  <a:pt x="8752" y="17991"/>
                </a:lnTo>
                <a:lnTo>
                  <a:pt x="18552" y="8342"/>
                </a:lnTo>
                <a:lnTo>
                  <a:pt x="30954" y="2093"/>
                </a:lnTo>
                <a:lnTo>
                  <a:pt x="44450" y="0"/>
                </a:lnTo>
                <a:lnTo>
                  <a:pt x="58619" y="2314"/>
                </a:lnTo>
                <a:lnTo>
                  <a:pt x="70908" y="8752"/>
                </a:lnTo>
                <a:lnTo>
                  <a:pt x="80557" y="18552"/>
                </a:lnTo>
                <a:lnTo>
                  <a:pt x="86806" y="30954"/>
                </a:lnTo>
                <a:lnTo>
                  <a:pt x="88900" y="44450"/>
                </a:lnTo>
                <a:lnTo>
                  <a:pt x="86585" y="58668"/>
                </a:lnTo>
                <a:lnTo>
                  <a:pt x="80147" y="70963"/>
                </a:lnTo>
                <a:lnTo>
                  <a:pt x="70347" y="80593"/>
                </a:lnTo>
                <a:lnTo>
                  <a:pt x="57945" y="86817"/>
                </a:lnTo>
                <a:lnTo>
                  <a:pt x="44450" y="88900"/>
                </a:lnTo>
                <a:lnTo>
                  <a:pt x="30280" y="86597"/>
                </a:lnTo>
                <a:lnTo>
                  <a:pt x="17991" y="80184"/>
                </a:lnTo>
                <a:lnTo>
                  <a:pt x="8342" y="70402"/>
                </a:lnTo>
                <a:lnTo>
                  <a:pt x="2093" y="57993"/>
                </a:lnTo>
                <a:lnTo>
                  <a:pt x="0" y="44450"/>
                </a:lnTo>
                <a:close/>
              </a:path>
            </a:pathLst>
          </a:custGeom>
          <a:ln w="9525">
            <a:solidFill>
              <a:srgbClr val="9933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744851" y="4787900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44450"/>
                </a:moveTo>
                <a:lnTo>
                  <a:pt x="2082" y="57945"/>
                </a:lnTo>
                <a:lnTo>
                  <a:pt x="8306" y="70347"/>
                </a:lnTo>
                <a:lnTo>
                  <a:pt x="17936" y="80147"/>
                </a:lnTo>
                <a:lnTo>
                  <a:pt x="30231" y="86585"/>
                </a:lnTo>
                <a:lnTo>
                  <a:pt x="44450" y="88900"/>
                </a:lnTo>
                <a:lnTo>
                  <a:pt x="57945" y="86806"/>
                </a:lnTo>
                <a:lnTo>
                  <a:pt x="70347" y="80557"/>
                </a:lnTo>
                <a:lnTo>
                  <a:pt x="80147" y="70908"/>
                </a:lnTo>
                <a:lnTo>
                  <a:pt x="86585" y="58619"/>
                </a:lnTo>
                <a:lnTo>
                  <a:pt x="88900" y="44450"/>
                </a:lnTo>
                <a:lnTo>
                  <a:pt x="86806" y="30954"/>
                </a:lnTo>
                <a:lnTo>
                  <a:pt x="80557" y="18552"/>
                </a:lnTo>
                <a:lnTo>
                  <a:pt x="70908" y="8752"/>
                </a:lnTo>
                <a:lnTo>
                  <a:pt x="58619" y="2314"/>
                </a:lnTo>
                <a:lnTo>
                  <a:pt x="44450" y="0"/>
                </a:lnTo>
                <a:lnTo>
                  <a:pt x="30906" y="2093"/>
                </a:lnTo>
                <a:lnTo>
                  <a:pt x="18497" y="8342"/>
                </a:lnTo>
                <a:lnTo>
                  <a:pt x="8715" y="17991"/>
                </a:lnTo>
                <a:lnTo>
                  <a:pt x="2302" y="30280"/>
                </a:lnTo>
                <a:lnTo>
                  <a:pt x="0" y="4445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744851" y="4787900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44450"/>
                </a:moveTo>
                <a:lnTo>
                  <a:pt x="2302" y="30280"/>
                </a:lnTo>
                <a:lnTo>
                  <a:pt x="8715" y="17991"/>
                </a:lnTo>
                <a:lnTo>
                  <a:pt x="18497" y="8342"/>
                </a:lnTo>
                <a:lnTo>
                  <a:pt x="30906" y="2093"/>
                </a:lnTo>
                <a:lnTo>
                  <a:pt x="44450" y="0"/>
                </a:lnTo>
                <a:lnTo>
                  <a:pt x="58619" y="2314"/>
                </a:lnTo>
                <a:lnTo>
                  <a:pt x="70908" y="8752"/>
                </a:lnTo>
                <a:lnTo>
                  <a:pt x="80557" y="18552"/>
                </a:lnTo>
                <a:lnTo>
                  <a:pt x="86806" y="30954"/>
                </a:lnTo>
                <a:lnTo>
                  <a:pt x="88900" y="44450"/>
                </a:lnTo>
                <a:lnTo>
                  <a:pt x="86585" y="58619"/>
                </a:lnTo>
                <a:lnTo>
                  <a:pt x="80147" y="70908"/>
                </a:lnTo>
                <a:lnTo>
                  <a:pt x="70347" y="80557"/>
                </a:lnTo>
                <a:lnTo>
                  <a:pt x="57945" y="86806"/>
                </a:lnTo>
                <a:lnTo>
                  <a:pt x="44450" y="88900"/>
                </a:lnTo>
                <a:lnTo>
                  <a:pt x="30231" y="86585"/>
                </a:lnTo>
                <a:lnTo>
                  <a:pt x="17936" y="80147"/>
                </a:lnTo>
                <a:lnTo>
                  <a:pt x="8306" y="70347"/>
                </a:lnTo>
                <a:lnTo>
                  <a:pt x="2082" y="57945"/>
                </a:lnTo>
                <a:lnTo>
                  <a:pt x="0" y="44450"/>
                </a:lnTo>
                <a:close/>
              </a:path>
            </a:pathLst>
          </a:custGeom>
          <a:ln w="9525">
            <a:solidFill>
              <a:srgbClr val="9933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021201" y="4786249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44450"/>
                </a:moveTo>
                <a:lnTo>
                  <a:pt x="2082" y="57993"/>
                </a:lnTo>
                <a:lnTo>
                  <a:pt x="8306" y="70402"/>
                </a:lnTo>
                <a:lnTo>
                  <a:pt x="17936" y="80184"/>
                </a:lnTo>
                <a:lnTo>
                  <a:pt x="30231" y="86597"/>
                </a:lnTo>
                <a:lnTo>
                  <a:pt x="44450" y="88900"/>
                </a:lnTo>
                <a:lnTo>
                  <a:pt x="57945" y="86817"/>
                </a:lnTo>
                <a:lnTo>
                  <a:pt x="70347" y="80593"/>
                </a:lnTo>
                <a:lnTo>
                  <a:pt x="80147" y="70963"/>
                </a:lnTo>
                <a:lnTo>
                  <a:pt x="86585" y="58668"/>
                </a:lnTo>
                <a:lnTo>
                  <a:pt x="88900" y="44450"/>
                </a:lnTo>
                <a:lnTo>
                  <a:pt x="86806" y="30954"/>
                </a:lnTo>
                <a:lnTo>
                  <a:pt x="80557" y="18552"/>
                </a:lnTo>
                <a:lnTo>
                  <a:pt x="70908" y="8752"/>
                </a:lnTo>
                <a:lnTo>
                  <a:pt x="58619" y="2314"/>
                </a:lnTo>
                <a:lnTo>
                  <a:pt x="44450" y="0"/>
                </a:lnTo>
                <a:lnTo>
                  <a:pt x="30906" y="2093"/>
                </a:lnTo>
                <a:lnTo>
                  <a:pt x="18497" y="8342"/>
                </a:lnTo>
                <a:lnTo>
                  <a:pt x="8715" y="17991"/>
                </a:lnTo>
                <a:lnTo>
                  <a:pt x="2302" y="30280"/>
                </a:lnTo>
                <a:lnTo>
                  <a:pt x="0" y="4445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021201" y="4786249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44450"/>
                </a:moveTo>
                <a:lnTo>
                  <a:pt x="2302" y="30280"/>
                </a:lnTo>
                <a:lnTo>
                  <a:pt x="8715" y="17991"/>
                </a:lnTo>
                <a:lnTo>
                  <a:pt x="18497" y="8342"/>
                </a:lnTo>
                <a:lnTo>
                  <a:pt x="30906" y="2093"/>
                </a:lnTo>
                <a:lnTo>
                  <a:pt x="44450" y="0"/>
                </a:lnTo>
                <a:lnTo>
                  <a:pt x="58619" y="2314"/>
                </a:lnTo>
                <a:lnTo>
                  <a:pt x="70908" y="8752"/>
                </a:lnTo>
                <a:lnTo>
                  <a:pt x="80557" y="18552"/>
                </a:lnTo>
                <a:lnTo>
                  <a:pt x="86806" y="30954"/>
                </a:lnTo>
                <a:lnTo>
                  <a:pt x="88900" y="44450"/>
                </a:lnTo>
                <a:lnTo>
                  <a:pt x="86585" y="58668"/>
                </a:lnTo>
                <a:lnTo>
                  <a:pt x="80147" y="70963"/>
                </a:lnTo>
                <a:lnTo>
                  <a:pt x="70347" y="80593"/>
                </a:lnTo>
                <a:lnTo>
                  <a:pt x="57945" y="86817"/>
                </a:lnTo>
                <a:lnTo>
                  <a:pt x="44450" y="88900"/>
                </a:lnTo>
                <a:lnTo>
                  <a:pt x="30231" y="86597"/>
                </a:lnTo>
                <a:lnTo>
                  <a:pt x="17936" y="80184"/>
                </a:lnTo>
                <a:lnTo>
                  <a:pt x="8306" y="70402"/>
                </a:lnTo>
                <a:lnTo>
                  <a:pt x="2082" y="57993"/>
                </a:lnTo>
                <a:lnTo>
                  <a:pt x="0" y="44450"/>
                </a:lnTo>
                <a:close/>
              </a:path>
            </a:pathLst>
          </a:custGeom>
          <a:ln w="9525">
            <a:solidFill>
              <a:srgbClr val="9933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6511925" y="4794250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44450"/>
                </a:moveTo>
                <a:lnTo>
                  <a:pt x="2093" y="57945"/>
                </a:lnTo>
                <a:lnTo>
                  <a:pt x="8342" y="70347"/>
                </a:lnTo>
                <a:lnTo>
                  <a:pt x="17991" y="80147"/>
                </a:lnTo>
                <a:lnTo>
                  <a:pt x="30280" y="86585"/>
                </a:lnTo>
                <a:lnTo>
                  <a:pt x="44450" y="88900"/>
                </a:lnTo>
                <a:lnTo>
                  <a:pt x="57945" y="86806"/>
                </a:lnTo>
                <a:lnTo>
                  <a:pt x="70347" y="80557"/>
                </a:lnTo>
                <a:lnTo>
                  <a:pt x="80147" y="70908"/>
                </a:lnTo>
                <a:lnTo>
                  <a:pt x="86585" y="58619"/>
                </a:lnTo>
                <a:lnTo>
                  <a:pt x="88900" y="44450"/>
                </a:lnTo>
                <a:lnTo>
                  <a:pt x="86806" y="30954"/>
                </a:lnTo>
                <a:lnTo>
                  <a:pt x="80557" y="18552"/>
                </a:lnTo>
                <a:lnTo>
                  <a:pt x="70908" y="8752"/>
                </a:lnTo>
                <a:lnTo>
                  <a:pt x="58619" y="2314"/>
                </a:lnTo>
                <a:lnTo>
                  <a:pt x="44450" y="0"/>
                </a:lnTo>
                <a:lnTo>
                  <a:pt x="30954" y="2093"/>
                </a:lnTo>
                <a:lnTo>
                  <a:pt x="18552" y="8342"/>
                </a:lnTo>
                <a:lnTo>
                  <a:pt x="8752" y="17991"/>
                </a:lnTo>
                <a:lnTo>
                  <a:pt x="2314" y="30280"/>
                </a:lnTo>
                <a:lnTo>
                  <a:pt x="0" y="4445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511925" y="4794250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44450"/>
                </a:moveTo>
                <a:lnTo>
                  <a:pt x="2314" y="30280"/>
                </a:lnTo>
                <a:lnTo>
                  <a:pt x="8752" y="17991"/>
                </a:lnTo>
                <a:lnTo>
                  <a:pt x="18552" y="8342"/>
                </a:lnTo>
                <a:lnTo>
                  <a:pt x="30954" y="2093"/>
                </a:lnTo>
                <a:lnTo>
                  <a:pt x="44450" y="0"/>
                </a:lnTo>
                <a:lnTo>
                  <a:pt x="58619" y="2314"/>
                </a:lnTo>
                <a:lnTo>
                  <a:pt x="70908" y="8752"/>
                </a:lnTo>
                <a:lnTo>
                  <a:pt x="80557" y="18552"/>
                </a:lnTo>
                <a:lnTo>
                  <a:pt x="86806" y="30954"/>
                </a:lnTo>
                <a:lnTo>
                  <a:pt x="88900" y="44450"/>
                </a:lnTo>
                <a:lnTo>
                  <a:pt x="86585" y="58619"/>
                </a:lnTo>
                <a:lnTo>
                  <a:pt x="80147" y="70908"/>
                </a:lnTo>
                <a:lnTo>
                  <a:pt x="70347" y="80557"/>
                </a:lnTo>
                <a:lnTo>
                  <a:pt x="57945" y="86806"/>
                </a:lnTo>
                <a:lnTo>
                  <a:pt x="44450" y="88900"/>
                </a:lnTo>
                <a:lnTo>
                  <a:pt x="30280" y="86585"/>
                </a:lnTo>
                <a:lnTo>
                  <a:pt x="17991" y="80147"/>
                </a:lnTo>
                <a:lnTo>
                  <a:pt x="8342" y="70347"/>
                </a:lnTo>
                <a:lnTo>
                  <a:pt x="2093" y="57945"/>
                </a:lnTo>
                <a:lnTo>
                  <a:pt x="0" y="44450"/>
                </a:lnTo>
                <a:close/>
              </a:path>
            </a:pathLst>
          </a:custGeom>
          <a:ln w="9525">
            <a:solidFill>
              <a:srgbClr val="9933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740525" y="4598924"/>
            <a:ext cx="76200" cy="444500"/>
          </a:xfrm>
          <a:custGeom>
            <a:avLst/>
            <a:gdLst/>
            <a:ahLst/>
            <a:cxnLst/>
            <a:rect l="l" t="t" r="r" b="b"/>
            <a:pathLst>
              <a:path w="76200" h="444500">
                <a:moveTo>
                  <a:pt x="31750" y="444500"/>
                </a:moveTo>
                <a:lnTo>
                  <a:pt x="44450" y="444500"/>
                </a:lnTo>
                <a:lnTo>
                  <a:pt x="44450" y="63500"/>
                </a:lnTo>
                <a:lnTo>
                  <a:pt x="76200" y="76200"/>
                </a:lnTo>
                <a:lnTo>
                  <a:pt x="38100" y="0"/>
                </a:lnTo>
                <a:lnTo>
                  <a:pt x="31750" y="63500"/>
                </a:lnTo>
                <a:lnTo>
                  <a:pt x="31750" y="444500"/>
                </a:lnTo>
                <a:close/>
              </a:path>
              <a:path w="76200" h="444500">
                <a:moveTo>
                  <a:pt x="31750" y="63500"/>
                </a:moveTo>
                <a:lnTo>
                  <a:pt x="38100" y="0"/>
                </a:lnTo>
                <a:lnTo>
                  <a:pt x="0" y="76200"/>
                </a:lnTo>
                <a:lnTo>
                  <a:pt x="31749" y="76200"/>
                </a:lnTo>
                <a:lnTo>
                  <a:pt x="31750" y="63500"/>
                </a:lnTo>
                <a:close/>
              </a:path>
              <a:path w="76200" h="444500">
                <a:moveTo>
                  <a:pt x="76200" y="76200"/>
                </a:moveTo>
                <a:lnTo>
                  <a:pt x="44450" y="63500"/>
                </a:lnTo>
                <a:lnTo>
                  <a:pt x="44449" y="76200"/>
                </a:lnTo>
                <a:lnTo>
                  <a:pt x="76200" y="76200"/>
                </a:lnTo>
                <a:close/>
              </a:path>
            </a:pathLst>
          </a:custGeom>
          <a:solidFill>
            <a:srgbClr val="3333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892925" y="4598924"/>
            <a:ext cx="76200" cy="444500"/>
          </a:xfrm>
          <a:custGeom>
            <a:avLst/>
            <a:gdLst/>
            <a:ahLst/>
            <a:cxnLst/>
            <a:rect l="l" t="t" r="r" b="b"/>
            <a:pathLst>
              <a:path w="76200" h="444500">
                <a:moveTo>
                  <a:pt x="31750" y="444500"/>
                </a:moveTo>
                <a:lnTo>
                  <a:pt x="44450" y="444500"/>
                </a:lnTo>
                <a:lnTo>
                  <a:pt x="44450" y="63500"/>
                </a:lnTo>
                <a:lnTo>
                  <a:pt x="76200" y="76200"/>
                </a:lnTo>
                <a:lnTo>
                  <a:pt x="38100" y="0"/>
                </a:lnTo>
                <a:lnTo>
                  <a:pt x="31750" y="63500"/>
                </a:lnTo>
                <a:lnTo>
                  <a:pt x="31750" y="444500"/>
                </a:lnTo>
                <a:close/>
              </a:path>
              <a:path w="76200" h="444500">
                <a:moveTo>
                  <a:pt x="31750" y="63500"/>
                </a:moveTo>
                <a:lnTo>
                  <a:pt x="38100" y="0"/>
                </a:lnTo>
                <a:lnTo>
                  <a:pt x="0" y="76200"/>
                </a:lnTo>
                <a:lnTo>
                  <a:pt x="31749" y="76200"/>
                </a:lnTo>
                <a:lnTo>
                  <a:pt x="31750" y="63500"/>
                </a:lnTo>
                <a:close/>
              </a:path>
              <a:path w="76200" h="444500">
                <a:moveTo>
                  <a:pt x="76200" y="76200"/>
                </a:moveTo>
                <a:lnTo>
                  <a:pt x="44450" y="63500"/>
                </a:lnTo>
                <a:lnTo>
                  <a:pt x="44449" y="76200"/>
                </a:lnTo>
                <a:lnTo>
                  <a:pt x="76200" y="76200"/>
                </a:lnTo>
                <a:close/>
              </a:path>
            </a:pathLst>
          </a:custGeom>
          <a:solidFill>
            <a:srgbClr val="3333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7045325" y="4598924"/>
            <a:ext cx="76200" cy="444500"/>
          </a:xfrm>
          <a:custGeom>
            <a:avLst/>
            <a:gdLst/>
            <a:ahLst/>
            <a:cxnLst/>
            <a:rect l="l" t="t" r="r" b="b"/>
            <a:pathLst>
              <a:path w="76200" h="444500">
                <a:moveTo>
                  <a:pt x="31750" y="444500"/>
                </a:moveTo>
                <a:lnTo>
                  <a:pt x="44450" y="444500"/>
                </a:lnTo>
                <a:lnTo>
                  <a:pt x="44450" y="63500"/>
                </a:lnTo>
                <a:lnTo>
                  <a:pt x="76200" y="76200"/>
                </a:lnTo>
                <a:lnTo>
                  <a:pt x="38100" y="0"/>
                </a:lnTo>
                <a:lnTo>
                  <a:pt x="31750" y="63500"/>
                </a:lnTo>
                <a:lnTo>
                  <a:pt x="31750" y="444500"/>
                </a:lnTo>
                <a:close/>
              </a:path>
              <a:path w="76200" h="444500">
                <a:moveTo>
                  <a:pt x="31750" y="63500"/>
                </a:moveTo>
                <a:lnTo>
                  <a:pt x="38100" y="0"/>
                </a:lnTo>
                <a:lnTo>
                  <a:pt x="0" y="76200"/>
                </a:lnTo>
                <a:lnTo>
                  <a:pt x="31749" y="76200"/>
                </a:lnTo>
                <a:lnTo>
                  <a:pt x="31750" y="63500"/>
                </a:lnTo>
                <a:close/>
              </a:path>
              <a:path w="76200" h="444500">
                <a:moveTo>
                  <a:pt x="76200" y="76200"/>
                </a:moveTo>
                <a:lnTo>
                  <a:pt x="44450" y="63500"/>
                </a:lnTo>
                <a:lnTo>
                  <a:pt x="44449" y="76200"/>
                </a:lnTo>
                <a:lnTo>
                  <a:pt x="76200" y="76200"/>
                </a:lnTo>
                <a:close/>
              </a:path>
            </a:pathLst>
          </a:custGeom>
          <a:solidFill>
            <a:srgbClr val="3333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101725" y="4598924"/>
            <a:ext cx="76200" cy="444500"/>
          </a:xfrm>
          <a:custGeom>
            <a:avLst/>
            <a:gdLst/>
            <a:ahLst/>
            <a:cxnLst/>
            <a:rect l="l" t="t" r="r" b="b"/>
            <a:pathLst>
              <a:path w="76200" h="444500">
                <a:moveTo>
                  <a:pt x="31750" y="444500"/>
                </a:moveTo>
                <a:lnTo>
                  <a:pt x="44450" y="444500"/>
                </a:lnTo>
                <a:lnTo>
                  <a:pt x="44450" y="63500"/>
                </a:lnTo>
                <a:lnTo>
                  <a:pt x="76200" y="76200"/>
                </a:lnTo>
                <a:lnTo>
                  <a:pt x="38100" y="0"/>
                </a:lnTo>
                <a:lnTo>
                  <a:pt x="31750" y="63500"/>
                </a:lnTo>
                <a:lnTo>
                  <a:pt x="31750" y="444500"/>
                </a:lnTo>
                <a:close/>
              </a:path>
              <a:path w="76200" h="444500">
                <a:moveTo>
                  <a:pt x="31750" y="63500"/>
                </a:moveTo>
                <a:lnTo>
                  <a:pt x="38100" y="0"/>
                </a:lnTo>
                <a:lnTo>
                  <a:pt x="0" y="76200"/>
                </a:lnTo>
                <a:lnTo>
                  <a:pt x="31749" y="76200"/>
                </a:lnTo>
                <a:lnTo>
                  <a:pt x="31750" y="63500"/>
                </a:lnTo>
                <a:close/>
              </a:path>
              <a:path w="76200" h="444500">
                <a:moveTo>
                  <a:pt x="76200" y="76200"/>
                </a:moveTo>
                <a:lnTo>
                  <a:pt x="44450" y="63500"/>
                </a:lnTo>
                <a:lnTo>
                  <a:pt x="44449" y="76200"/>
                </a:lnTo>
                <a:lnTo>
                  <a:pt x="76200" y="76200"/>
                </a:lnTo>
                <a:close/>
              </a:path>
            </a:pathLst>
          </a:custGeom>
          <a:solidFill>
            <a:srgbClr val="3333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254125" y="4598924"/>
            <a:ext cx="76200" cy="444500"/>
          </a:xfrm>
          <a:custGeom>
            <a:avLst/>
            <a:gdLst/>
            <a:ahLst/>
            <a:cxnLst/>
            <a:rect l="l" t="t" r="r" b="b"/>
            <a:pathLst>
              <a:path w="76200" h="444500">
                <a:moveTo>
                  <a:pt x="31750" y="444500"/>
                </a:moveTo>
                <a:lnTo>
                  <a:pt x="44450" y="444500"/>
                </a:lnTo>
                <a:lnTo>
                  <a:pt x="44450" y="63500"/>
                </a:lnTo>
                <a:lnTo>
                  <a:pt x="76200" y="76200"/>
                </a:lnTo>
                <a:lnTo>
                  <a:pt x="38100" y="0"/>
                </a:lnTo>
                <a:lnTo>
                  <a:pt x="31750" y="63500"/>
                </a:lnTo>
                <a:lnTo>
                  <a:pt x="31750" y="444500"/>
                </a:lnTo>
                <a:close/>
              </a:path>
              <a:path w="76200" h="444500">
                <a:moveTo>
                  <a:pt x="31750" y="63500"/>
                </a:moveTo>
                <a:lnTo>
                  <a:pt x="38100" y="0"/>
                </a:lnTo>
                <a:lnTo>
                  <a:pt x="0" y="76200"/>
                </a:lnTo>
                <a:lnTo>
                  <a:pt x="31749" y="76200"/>
                </a:lnTo>
                <a:lnTo>
                  <a:pt x="31750" y="63500"/>
                </a:lnTo>
                <a:close/>
              </a:path>
              <a:path w="76200" h="444500">
                <a:moveTo>
                  <a:pt x="76200" y="76200"/>
                </a:moveTo>
                <a:lnTo>
                  <a:pt x="44450" y="63500"/>
                </a:lnTo>
                <a:lnTo>
                  <a:pt x="44449" y="76200"/>
                </a:lnTo>
                <a:lnTo>
                  <a:pt x="76200" y="76200"/>
                </a:lnTo>
                <a:close/>
              </a:path>
            </a:pathLst>
          </a:custGeom>
          <a:solidFill>
            <a:srgbClr val="3333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406525" y="4598924"/>
            <a:ext cx="76200" cy="444500"/>
          </a:xfrm>
          <a:custGeom>
            <a:avLst/>
            <a:gdLst/>
            <a:ahLst/>
            <a:cxnLst/>
            <a:rect l="l" t="t" r="r" b="b"/>
            <a:pathLst>
              <a:path w="76200" h="444500">
                <a:moveTo>
                  <a:pt x="31750" y="444500"/>
                </a:moveTo>
                <a:lnTo>
                  <a:pt x="44450" y="444500"/>
                </a:lnTo>
                <a:lnTo>
                  <a:pt x="44450" y="63500"/>
                </a:lnTo>
                <a:lnTo>
                  <a:pt x="76200" y="76200"/>
                </a:lnTo>
                <a:lnTo>
                  <a:pt x="38100" y="0"/>
                </a:lnTo>
                <a:lnTo>
                  <a:pt x="31750" y="63500"/>
                </a:lnTo>
                <a:lnTo>
                  <a:pt x="31750" y="444500"/>
                </a:lnTo>
                <a:close/>
              </a:path>
              <a:path w="76200" h="444500">
                <a:moveTo>
                  <a:pt x="31750" y="63500"/>
                </a:moveTo>
                <a:lnTo>
                  <a:pt x="38100" y="0"/>
                </a:lnTo>
                <a:lnTo>
                  <a:pt x="0" y="76200"/>
                </a:lnTo>
                <a:lnTo>
                  <a:pt x="31749" y="76200"/>
                </a:lnTo>
                <a:lnTo>
                  <a:pt x="31750" y="63500"/>
                </a:lnTo>
                <a:close/>
              </a:path>
              <a:path w="76200" h="444500">
                <a:moveTo>
                  <a:pt x="76200" y="76200"/>
                </a:moveTo>
                <a:lnTo>
                  <a:pt x="44450" y="63500"/>
                </a:lnTo>
                <a:lnTo>
                  <a:pt x="44449" y="76200"/>
                </a:lnTo>
                <a:lnTo>
                  <a:pt x="76200" y="76200"/>
                </a:lnTo>
                <a:close/>
              </a:path>
            </a:pathLst>
          </a:custGeom>
          <a:solidFill>
            <a:srgbClr val="3333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246874" y="4798949"/>
            <a:ext cx="731901" cy="76200"/>
          </a:xfrm>
          <a:custGeom>
            <a:avLst/>
            <a:gdLst/>
            <a:ahLst/>
            <a:cxnLst/>
            <a:rect l="l" t="t" r="r" b="b"/>
            <a:pathLst>
              <a:path w="731901" h="76200">
                <a:moveTo>
                  <a:pt x="668401" y="44450"/>
                </a:moveTo>
                <a:lnTo>
                  <a:pt x="655700" y="44450"/>
                </a:lnTo>
                <a:lnTo>
                  <a:pt x="655701" y="76200"/>
                </a:lnTo>
                <a:lnTo>
                  <a:pt x="731901" y="38100"/>
                </a:lnTo>
                <a:lnTo>
                  <a:pt x="668401" y="44450"/>
                </a:lnTo>
                <a:close/>
              </a:path>
              <a:path w="731901" h="76200">
                <a:moveTo>
                  <a:pt x="668401" y="31750"/>
                </a:moveTo>
                <a:lnTo>
                  <a:pt x="655701" y="0"/>
                </a:lnTo>
                <a:lnTo>
                  <a:pt x="655700" y="31750"/>
                </a:lnTo>
                <a:lnTo>
                  <a:pt x="668401" y="31750"/>
                </a:lnTo>
                <a:close/>
              </a:path>
              <a:path w="731901" h="76200">
                <a:moveTo>
                  <a:pt x="0" y="31750"/>
                </a:moveTo>
                <a:lnTo>
                  <a:pt x="0" y="44450"/>
                </a:lnTo>
                <a:lnTo>
                  <a:pt x="668401" y="44450"/>
                </a:lnTo>
                <a:lnTo>
                  <a:pt x="731901" y="38100"/>
                </a:lnTo>
                <a:lnTo>
                  <a:pt x="655701" y="0"/>
                </a:lnTo>
                <a:lnTo>
                  <a:pt x="668401" y="31750"/>
                </a:lnTo>
                <a:lnTo>
                  <a:pt x="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602691" y="672858"/>
            <a:ext cx="237218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5"/>
              </a:lnSpc>
              <a:spcBef>
                <a:spcPts val="107"/>
              </a:spcBef>
            </a:pPr>
            <a:r>
              <a:rPr sz="2000" spc="0" dirty="0" smtClean="0">
                <a:latin typeface="Arial Narrow"/>
                <a:cs typeface="Arial Narrow"/>
              </a:rPr>
              <a:t>7.</a:t>
            </a:r>
            <a:endParaRPr sz="2000">
              <a:latin typeface="Arial Narrow"/>
              <a:cs typeface="Arial Narrow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945591" y="672858"/>
            <a:ext cx="6515464" cy="8925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1018">
              <a:lnSpc>
                <a:spcPts val="2165"/>
              </a:lnSpc>
              <a:spcBef>
                <a:spcPts val="108"/>
              </a:spcBef>
            </a:pPr>
            <a:r>
              <a:rPr sz="2000" spc="0" dirty="0" smtClean="0">
                <a:latin typeface="Arial Narrow"/>
                <a:cs typeface="Arial Narrow"/>
              </a:rPr>
              <a:t>S</a:t>
            </a:r>
            <a:r>
              <a:rPr sz="2000" spc="-4" dirty="0" smtClean="0">
                <a:latin typeface="Arial Narrow"/>
                <a:cs typeface="Arial Narrow"/>
              </a:rPr>
              <a:t>o</a:t>
            </a:r>
            <a:r>
              <a:rPr sz="2000" spc="0" dirty="0" smtClean="0">
                <a:latin typeface="Arial Narrow"/>
                <a:cs typeface="Arial Narrow"/>
              </a:rPr>
              <a:t>l</a:t>
            </a:r>
            <a:r>
              <a:rPr sz="2000" spc="-9" dirty="0" smtClean="0">
                <a:latin typeface="Arial Narrow"/>
                <a:cs typeface="Arial Narrow"/>
              </a:rPr>
              <a:t>v</a:t>
            </a:r>
            <a:r>
              <a:rPr sz="2000" spc="0" dirty="0" smtClean="0">
                <a:latin typeface="Arial Narrow"/>
                <a:cs typeface="Arial Narrow"/>
              </a:rPr>
              <a:t>i</a:t>
            </a:r>
            <a:r>
              <a:rPr sz="2000" spc="-4" dirty="0" smtClean="0">
                <a:latin typeface="Arial Narrow"/>
                <a:cs typeface="Arial Narrow"/>
              </a:rPr>
              <a:t>n</a:t>
            </a:r>
            <a:r>
              <a:rPr sz="2000" spc="0" dirty="0" smtClean="0">
                <a:latin typeface="Arial Narrow"/>
                <a:cs typeface="Arial Narrow"/>
              </a:rPr>
              <a:t>g the</a:t>
            </a:r>
            <a:r>
              <a:rPr sz="2000" spc="-4" dirty="0" smtClean="0">
                <a:latin typeface="Arial Narrow"/>
                <a:cs typeface="Arial Narrow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m</a:t>
            </a:r>
            <a:r>
              <a:rPr sz="2000" i="1" spc="9" dirty="0" smtClean="0">
                <a:latin typeface="Times New Roman"/>
                <a:cs typeface="Times New Roman"/>
              </a:rPr>
              <a:t>o</a:t>
            </a:r>
            <a:r>
              <a:rPr sz="2000" i="1" spc="0" dirty="0" smtClean="0">
                <a:latin typeface="Times New Roman"/>
                <a:cs typeface="Times New Roman"/>
              </a:rPr>
              <a:t>dif</a:t>
            </a:r>
            <a:r>
              <a:rPr sz="2000" i="1" spc="-9" dirty="0" smtClean="0">
                <a:latin typeface="Times New Roman"/>
                <a:cs typeface="Times New Roman"/>
              </a:rPr>
              <a:t>i</a:t>
            </a:r>
            <a:r>
              <a:rPr sz="2000" i="1" spc="0" dirty="0" smtClean="0">
                <a:latin typeface="Times New Roman"/>
                <a:cs typeface="Times New Roman"/>
              </a:rPr>
              <a:t>ed</a:t>
            </a:r>
            <a:r>
              <a:rPr sz="2000" i="1" spc="-8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s</a:t>
            </a:r>
            <a:r>
              <a:rPr sz="2000" spc="-14" dirty="0" smtClean="0">
                <a:latin typeface="Arial Narrow"/>
                <a:cs typeface="Arial Narrow"/>
              </a:rPr>
              <a:t>y</a:t>
            </a:r>
            <a:r>
              <a:rPr sz="2000" spc="0" dirty="0" smtClean="0">
                <a:latin typeface="Arial Narrow"/>
                <a:cs typeface="Arial Narrow"/>
              </a:rPr>
              <a:t>s</a:t>
            </a:r>
            <a:r>
              <a:rPr sz="2000" spc="-4" dirty="0" smtClean="0">
                <a:latin typeface="Arial Narrow"/>
                <a:cs typeface="Arial Narrow"/>
              </a:rPr>
              <a:t>t</a:t>
            </a:r>
            <a:r>
              <a:rPr sz="2000" spc="0" dirty="0" smtClean="0">
                <a:latin typeface="Arial Narrow"/>
                <a:cs typeface="Arial Narrow"/>
              </a:rPr>
              <a:t>em</a:t>
            </a:r>
            <a:r>
              <a:rPr sz="2000" spc="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of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l</a:t>
            </a:r>
            <a:r>
              <a:rPr sz="2000" spc="-9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near eq</a:t>
            </a:r>
            <a:r>
              <a:rPr sz="2000" spc="-4" dirty="0" smtClean="0">
                <a:latin typeface="Arial Narrow"/>
                <a:cs typeface="Arial Narrow"/>
              </a:rPr>
              <a:t>u</a:t>
            </a:r>
            <a:r>
              <a:rPr sz="2000" spc="0" dirty="0" smtClean="0">
                <a:latin typeface="Arial Narrow"/>
                <a:cs typeface="Arial Narrow"/>
              </a:rPr>
              <a:t>at</a:t>
            </a:r>
            <a:r>
              <a:rPr sz="2000" spc="-9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ons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by u</a:t>
            </a:r>
            <a:r>
              <a:rPr sz="2000" spc="-9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i</a:t>
            </a:r>
            <a:r>
              <a:rPr sz="2000" spc="-4" dirty="0" smtClean="0">
                <a:latin typeface="Arial Narrow"/>
                <a:cs typeface="Arial Narrow"/>
              </a:rPr>
              <a:t>n</a:t>
            </a:r>
            <a:r>
              <a:rPr sz="2000" spc="0" dirty="0" smtClean="0">
                <a:latin typeface="Arial Narrow"/>
                <a:cs typeface="Arial Narrow"/>
              </a:rPr>
              <a:t>g</a:t>
            </a:r>
            <a:r>
              <a:rPr sz="2000" spc="4" dirty="0" smtClean="0">
                <a:latin typeface="Arial Narrow"/>
                <a:cs typeface="Arial Narrow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G</a:t>
            </a:r>
            <a:r>
              <a:rPr sz="2000" i="1" spc="9" dirty="0" smtClean="0">
                <a:latin typeface="Times New Roman"/>
                <a:cs typeface="Times New Roman"/>
              </a:rPr>
              <a:t>a</a:t>
            </a:r>
            <a:r>
              <a:rPr sz="2000" i="1" spc="0" dirty="0" smtClean="0">
                <a:latin typeface="Times New Roman"/>
                <a:cs typeface="Times New Roman"/>
              </a:rPr>
              <a:t>u</a:t>
            </a:r>
            <a:r>
              <a:rPr sz="2000" i="1" spc="4" dirty="0" smtClean="0">
                <a:latin typeface="Times New Roman"/>
                <a:cs typeface="Times New Roman"/>
              </a:rPr>
              <a:t>s</a:t>
            </a:r>
            <a:r>
              <a:rPr sz="2000" i="1" spc="0" dirty="0" smtClean="0">
                <a:latin typeface="Times New Roman"/>
                <a:cs typeface="Times New Roman"/>
              </a:rPr>
              <a:t>sian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ts val="2319"/>
              </a:lnSpc>
            </a:pPr>
            <a:r>
              <a:rPr sz="2000" i="1" spc="0" dirty="0" smtClean="0">
                <a:latin typeface="Times New Roman"/>
                <a:cs typeface="Times New Roman"/>
              </a:rPr>
              <a:t>e</a:t>
            </a:r>
            <a:r>
              <a:rPr sz="2000" i="1" spc="-4" dirty="0" smtClean="0">
                <a:latin typeface="Times New Roman"/>
                <a:cs typeface="Times New Roman"/>
              </a:rPr>
              <a:t>l</a:t>
            </a:r>
            <a:r>
              <a:rPr sz="2000" i="1" spc="0" dirty="0" smtClean="0">
                <a:latin typeface="Times New Roman"/>
                <a:cs typeface="Times New Roman"/>
              </a:rPr>
              <a:t>imin</a:t>
            </a:r>
            <a:r>
              <a:rPr sz="2000" i="1" spc="4" dirty="0" smtClean="0">
                <a:latin typeface="Times New Roman"/>
                <a:cs typeface="Times New Roman"/>
              </a:rPr>
              <a:t>a</a:t>
            </a:r>
            <a:r>
              <a:rPr sz="2000" i="1" spc="0" dirty="0" smtClean="0">
                <a:latin typeface="Times New Roman"/>
                <a:cs typeface="Times New Roman"/>
              </a:rPr>
              <a:t>t</a:t>
            </a:r>
            <a:r>
              <a:rPr sz="2000" i="1" spc="-9" dirty="0" smtClean="0">
                <a:latin typeface="Times New Roman"/>
                <a:cs typeface="Times New Roman"/>
              </a:rPr>
              <a:t>i</a:t>
            </a:r>
            <a:r>
              <a:rPr sz="2000" i="1" spc="0" dirty="0" smtClean="0">
                <a:latin typeface="Times New Roman"/>
                <a:cs typeface="Times New Roman"/>
              </a:rPr>
              <a:t>on</a:t>
            </a:r>
            <a:r>
              <a:rPr sz="2000" i="1" spc="-3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meth</a:t>
            </a:r>
            <a:r>
              <a:rPr sz="2000" spc="-9" dirty="0" smtClean="0">
                <a:latin typeface="Arial Narrow"/>
                <a:cs typeface="Arial Narrow"/>
              </a:rPr>
              <a:t>o</a:t>
            </a:r>
            <a:r>
              <a:rPr sz="2000" spc="0" dirty="0" smtClean="0">
                <a:latin typeface="Arial Narrow"/>
                <a:cs typeface="Arial Narrow"/>
              </a:rPr>
              <a:t>d,</a:t>
            </a:r>
            <a:r>
              <a:rPr sz="2000" spc="-2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we obt</a:t>
            </a:r>
            <a:r>
              <a:rPr sz="2000" spc="-9" dirty="0" smtClean="0">
                <a:latin typeface="Arial Narrow"/>
                <a:cs typeface="Arial Narrow"/>
              </a:rPr>
              <a:t>a</a:t>
            </a:r>
            <a:r>
              <a:rPr sz="2000" spc="0" dirty="0" smtClean="0">
                <a:latin typeface="Arial Narrow"/>
                <a:cs typeface="Arial Narrow"/>
              </a:rPr>
              <a:t>in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temp</a:t>
            </a:r>
            <a:r>
              <a:rPr sz="2000" spc="-9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ratures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at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gl</a:t>
            </a:r>
            <a:r>
              <a:rPr sz="2000" i="1" spc="4" dirty="0" smtClean="0">
                <a:latin typeface="Times New Roman"/>
                <a:cs typeface="Times New Roman"/>
              </a:rPr>
              <a:t>o</a:t>
            </a:r>
            <a:r>
              <a:rPr sz="2000" i="1" spc="0" dirty="0" smtClean="0">
                <a:latin typeface="Times New Roman"/>
                <a:cs typeface="Times New Roman"/>
              </a:rPr>
              <a:t>b</a:t>
            </a:r>
            <a:r>
              <a:rPr sz="2000" i="1" spc="9" dirty="0" smtClean="0">
                <a:latin typeface="Times New Roman"/>
                <a:cs typeface="Times New Roman"/>
              </a:rPr>
              <a:t>a</a:t>
            </a:r>
            <a:r>
              <a:rPr sz="2000" i="1" spc="0" dirty="0" smtClean="0">
                <a:latin typeface="Times New Roman"/>
                <a:cs typeface="Times New Roman"/>
              </a:rPr>
              <a:t>l</a:t>
            </a:r>
            <a:r>
              <a:rPr sz="2000" i="1" spc="-2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nod</a:t>
            </a:r>
            <a:r>
              <a:rPr sz="2000" spc="-9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s </a:t>
            </a:r>
            <a:endParaRPr sz="2000">
              <a:latin typeface="Arial Narrow"/>
              <a:cs typeface="Arial Narrow"/>
            </a:endParaRPr>
          </a:p>
          <a:p>
            <a:pPr marL="12700">
              <a:lnSpc>
                <a:spcPts val="2294"/>
              </a:lnSpc>
              <a:spcBef>
                <a:spcPts val="118"/>
              </a:spcBef>
            </a:pPr>
            <a:r>
              <a:rPr sz="2000" spc="0" dirty="0" smtClean="0">
                <a:latin typeface="Arial Narrow"/>
                <a:cs typeface="Arial Narrow"/>
              </a:rPr>
              <a:t>as</a:t>
            </a:r>
            <a:r>
              <a:rPr sz="2000" spc="-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fo</a:t>
            </a:r>
            <a:r>
              <a:rPr sz="2000" spc="-9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l</a:t>
            </a:r>
            <a:r>
              <a:rPr sz="2000" spc="-4" dirty="0" smtClean="0">
                <a:latin typeface="Arial Narrow"/>
                <a:cs typeface="Arial Narrow"/>
              </a:rPr>
              <a:t>o</a:t>
            </a:r>
            <a:r>
              <a:rPr sz="2000" spc="0" dirty="0" smtClean="0">
                <a:latin typeface="Arial Narrow"/>
                <a:cs typeface="Arial Narrow"/>
              </a:rPr>
              <a:t>ws,</a:t>
            </a:r>
            <a:endParaRPr sz="2000">
              <a:latin typeface="Arial Narrow"/>
              <a:cs typeface="Arial Narrow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109501" y="1891058"/>
            <a:ext cx="543673" cy="528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60"/>
              </a:lnSpc>
              <a:spcBef>
                <a:spcPts val="113"/>
              </a:spcBef>
            </a:pPr>
            <a:r>
              <a:rPr sz="1950" spc="34" dirty="0" smtClean="0">
                <a:latin typeface="Symbol"/>
                <a:cs typeface="Symbol"/>
              </a:rPr>
              <a:t></a:t>
            </a:r>
            <a:r>
              <a:rPr sz="2925" i="1" spc="-234" baseline="4459" dirty="0" smtClean="0">
                <a:latin typeface="Times New Roman"/>
                <a:cs typeface="Times New Roman"/>
              </a:rPr>
              <a:t>T</a:t>
            </a:r>
            <a:r>
              <a:rPr sz="1725" spc="0" baseline="-20165" dirty="0" smtClean="0">
                <a:latin typeface="Times New Roman"/>
                <a:cs typeface="Times New Roman"/>
              </a:rPr>
              <a:t>1</a:t>
            </a:r>
            <a:r>
              <a:rPr sz="1725" spc="45" baseline="-20165" dirty="0" smtClean="0">
                <a:latin typeface="Times New Roman"/>
                <a:cs typeface="Times New Roman"/>
              </a:rPr>
              <a:t> </a:t>
            </a:r>
            <a:r>
              <a:rPr sz="1950" spc="0" dirty="0" smtClean="0">
                <a:latin typeface="Symbol"/>
                <a:cs typeface="Symbol"/>
              </a:rPr>
              <a:t></a:t>
            </a:r>
            <a:endParaRPr sz="1950">
              <a:latin typeface="Symbol"/>
              <a:cs typeface="Symbol"/>
            </a:endParaRPr>
          </a:p>
          <a:p>
            <a:pPr marL="12700" marR="6595">
              <a:lnSpc>
                <a:spcPts val="1880"/>
              </a:lnSpc>
            </a:pPr>
            <a:r>
              <a:rPr sz="2925" spc="0" baseline="1395" dirty="0" smtClean="0">
                <a:latin typeface="Symbol"/>
                <a:cs typeface="Symbol"/>
              </a:rPr>
              <a:t></a:t>
            </a:r>
            <a:r>
              <a:rPr sz="2925" spc="0" baseline="1486" dirty="0" smtClean="0">
                <a:latin typeface="Times New Roman"/>
                <a:cs typeface="Times New Roman"/>
              </a:rPr>
              <a:t>  </a:t>
            </a:r>
            <a:r>
              <a:rPr sz="2925" spc="332" baseline="1486" dirty="0" smtClean="0">
                <a:latin typeface="Times New Roman"/>
                <a:cs typeface="Times New Roman"/>
              </a:rPr>
              <a:t> </a:t>
            </a:r>
            <a:r>
              <a:rPr sz="2925" spc="0" baseline="1395" dirty="0" smtClean="0">
                <a:latin typeface="Symbol"/>
                <a:cs typeface="Symbol"/>
              </a:rPr>
              <a:t>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831323" y="1895063"/>
            <a:ext cx="758571" cy="2889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60"/>
              </a:lnSpc>
              <a:spcBef>
                <a:spcPts val="113"/>
              </a:spcBef>
            </a:pPr>
            <a:r>
              <a:rPr sz="1950" spc="-9" dirty="0" smtClean="0">
                <a:latin typeface="Symbol"/>
                <a:cs typeface="Symbol"/>
              </a:rPr>
              <a:t></a:t>
            </a:r>
            <a:r>
              <a:rPr sz="2925" spc="0" baseline="4459" dirty="0" smtClean="0">
                <a:latin typeface="Times New Roman"/>
                <a:cs typeface="Times New Roman"/>
              </a:rPr>
              <a:t>55.</a:t>
            </a:r>
            <a:r>
              <a:rPr sz="2925" spc="64" baseline="4459" dirty="0" smtClean="0">
                <a:latin typeface="Times New Roman"/>
                <a:cs typeface="Times New Roman"/>
              </a:rPr>
              <a:t>0</a:t>
            </a:r>
            <a:r>
              <a:rPr sz="1950" spc="0" dirty="0" smtClean="0">
                <a:latin typeface="Symbol"/>
                <a:cs typeface="Symbol"/>
              </a:rPr>
              <a:t>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831323" y="2148446"/>
            <a:ext cx="186645" cy="274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1950" spc="0" dirty="0" smtClean="0">
                <a:latin typeface="Symbol"/>
                <a:cs typeface="Symbol"/>
              </a:rPr>
              <a:t>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401136" y="2148446"/>
            <a:ext cx="186645" cy="274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1950" spc="0" dirty="0" smtClean="0">
                <a:latin typeface="Symbol"/>
                <a:cs typeface="Symbol"/>
              </a:rPr>
              <a:t>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109501" y="2265814"/>
            <a:ext cx="554843" cy="3932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75"/>
              </a:lnSpc>
              <a:spcBef>
                <a:spcPts val="153"/>
              </a:spcBef>
            </a:pPr>
            <a:r>
              <a:rPr sz="2925" spc="-69" baseline="-5581" dirty="0" smtClean="0">
                <a:latin typeface="Symbol"/>
                <a:cs typeface="Symbol"/>
              </a:rPr>
              <a:t></a:t>
            </a:r>
            <a:r>
              <a:rPr sz="2925" i="1" spc="-109" baseline="23785" dirty="0" smtClean="0">
                <a:latin typeface="Times New Roman"/>
                <a:cs typeface="Times New Roman"/>
              </a:rPr>
              <a:t>T</a:t>
            </a:r>
            <a:r>
              <a:rPr sz="1725" spc="0" baseline="12603" dirty="0" smtClean="0">
                <a:latin typeface="Times New Roman"/>
                <a:cs typeface="Times New Roman"/>
              </a:rPr>
              <a:t>2</a:t>
            </a:r>
            <a:r>
              <a:rPr sz="1725" spc="25" baseline="12603" dirty="0" smtClean="0">
                <a:latin typeface="Times New Roman"/>
                <a:cs typeface="Times New Roman"/>
              </a:rPr>
              <a:t> </a:t>
            </a:r>
            <a:r>
              <a:rPr sz="2925" spc="0" baseline="-5581" dirty="0" smtClean="0">
                <a:latin typeface="Symbol"/>
                <a:cs typeface="Symbol"/>
              </a:rPr>
              <a:t>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831323" y="2269840"/>
            <a:ext cx="774220" cy="3932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60"/>
              </a:lnSpc>
              <a:spcBef>
                <a:spcPts val="153"/>
              </a:spcBef>
            </a:pPr>
            <a:r>
              <a:rPr sz="2925" spc="9" baseline="-5581" dirty="0" smtClean="0">
                <a:latin typeface="Symbol"/>
                <a:cs typeface="Symbol"/>
              </a:rPr>
              <a:t></a:t>
            </a:r>
            <a:r>
              <a:rPr sz="2925" spc="0" baseline="22298" dirty="0" smtClean="0">
                <a:latin typeface="Times New Roman"/>
                <a:cs typeface="Times New Roman"/>
              </a:rPr>
              <a:t>84.</a:t>
            </a:r>
            <a:r>
              <a:rPr sz="2925" spc="50" baseline="22298" dirty="0" smtClean="0">
                <a:latin typeface="Times New Roman"/>
                <a:cs typeface="Times New Roman"/>
              </a:rPr>
              <a:t>3</a:t>
            </a:r>
            <a:r>
              <a:rPr sz="2925" spc="0" baseline="-5581" dirty="0" smtClean="0">
                <a:latin typeface="Symbol"/>
                <a:cs typeface="Symbol"/>
              </a:rPr>
              <a:t>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109501" y="2492110"/>
            <a:ext cx="536827" cy="274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1950" spc="0" dirty="0" smtClean="0">
                <a:latin typeface="Symbol"/>
                <a:cs typeface="Symbol"/>
              </a:rPr>
              <a:t></a:t>
            </a:r>
            <a:r>
              <a:rPr sz="1950" spc="0" dirty="0" smtClean="0">
                <a:latin typeface="Times New Roman"/>
                <a:cs typeface="Times New Roman"/>
              </a:rPr>
              <a:t>  </a:t>
            </a:r>
            <a:r>
              <a:rPr sz="1950" spc="327" dirty="0" smtClean="0">
                <a:latin typeface="Times New Roman"/>
                <a:cs typeface="Times New Roman"/>
              </a:rPr>
              <a:t> </a:t>
            </a:r>
            <a:r>
              <a:rPr sz="1950" spc="0" dirty="0" smtClean="0">
                <a:latin typeface="Symbol"/>
                <a:cs typeface="Symbol"/>
              </a:rPr>
              <a:t>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830921" y="2492110"/>
            <a:ext cx="186645" cy="274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1950" spc="0" dirty="0" smtClean="0">
                <a:latin typeface="Symbol"/>
                <a:cs typeface="Symbol"/>
              </a:rPr>
              <a:t>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400436" y="2492110"/>
            <a:ext cx="186645" cy="274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1950" spc="0" dirty="0" smtClean="0">
                <a:latin typeface="Symbol"/>
                <a:cs typeface="Symbol"/>
              </a:rPr>
              <a:t>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698112" y="2612134"/>
            <a:ext cx="317681" cy="3032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1725" baseline="42851" dirty="0" smtClean="0">
                <a:latin typeface="Times New Roman"/>
                <a:cs typeface="Times New Roman"/>
              </a:rPr>
              <a:t>o</a:t>
            </a:r>
            <a:r>
              <a:rPr sz="1725" spc="-204" baseline="42851" dirty="0" smtClean="0">
                <a:latin typeface="Times New Roman"/>
                <a:cs typeface="Times New Roman"/>
              </a:rPr>
              <a:t> </a:t>
            </a:r>
            <a:r>
              <a:rPr sz="2925" spc="0" baseline="-1486" dirty="0" smtClean="0">
                <a:latin typeface="Times New Roman"/>
                <a:cs typeface="Times New Roman"/>
              </a:rPr>
              <a:t>C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228798" y="2636587"/>
            <a:ext cx="1228025" cy="2828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65"/>
              </a:lnSpc>
              <a:spcBef>
                <a:spcPts val="108"/>
              </a:spcBef>
            </a:pPr>
            <a:r>
              <a:rPr sz="1950" i="1" spc="0" dirty="0" smtClean="0">
                <a:latin typeface="Times New Roman"/>
                <a:cs typeface="Times New Roman"/>
              </a:rPr>
              <a:t>T   </a:t>
            </a:r>
            <a:r>
              <a:rPr sz="1950" i="1" spc="170" dirty="0" smtClean="0">
                <a:latin typeface="Times New Roman"/>
                <a:cs typeface="Times New Roman"/>
              </a:rPr>
              <a:t> </a:t>
            </a:r>
            <a:r>
              <a:rPr sz="1950" spc="0" dirty="0" smtClean="0">
                <a:latin typeface="Symbol"/>
                <a:cs typeface="Symbol"/>
              </a:rPr>
              <a:t></a:t>
            </a:r>
            <a:r>
              <a:rPr sz="1950" spc="0" dirty="0" smtClean="0">
                <a:latin typeface="Times New Roman"/>
                <a:cs typeface="Times New Roman"/>
              </a:rPr>
              <a:t> </a:t>
            </a:r>
            <a:r>
              <a:rPr sz="1950" spc="458" dirty="0" smtClean="0">
                <a:latin typeface="Times New Roman"/>
                <a:cs typeface="Times New Roman"/>
              </a:rPr>
              <a:t> </a:t>
            </a:r>
            <a:r>
              <a:rPr sz="1950" spc="0" dirty="0" smtClean="0">
                <a:latin typeface="Times New Roman"/>
                <a:cs typeface="Times New Roman"/>
              </a:rPr>
              <a:t>94.0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109501" y="2679735"/>
            <a:ext cx="908862" cy="2801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1950" spc="0" dirty="0" smtClean="0">
                <a:latin typeface="Symbol"/>
                <a:cs typeface="Symbol"/>
              </a:rPr>
              <a:t></a:t>
            </a:r>
            <a:r>
              <a:rPr sz="1950" spc="437" dirty="0" smtClean="0">
                <a:latin typeface="Times New Roman"/>
                <a:cs typeface="Times New Roman"/>
              </a:rPr>
              <a:t> </a:t>
            </a:r>
            <a:r>
              <a:rPr sz="1725" spc="0" baseline="-7562" dirty="0" smtClean="0">
                <a:latin typeface="Times New Roman"/>
                <a:cs typeface="Times New Roman"/>
              </a:rPr>
              <a:t>3 </a:t>
            </a:r>
            <a:r>
              <a:rPr sz="1950" spc="0" dirty="0" smtClean="0">
                <a:latin typeface="Symbol"/>
                <a:cs typeface="Symbol"/>
              </a:rPr>
              <a:t></a:t>
            </a:r>
            <a:r>
              <a:rPr sz="1950" spc="0" dirty="0" smtClean="0">
                <a:latin typeface="Times New Roman"/>
                <a:cs typeface="Times New Roman"/>
              </a:rPr>
              <a:t>   </a:t>
            </a:r>
            <a:r>
              <a:rPr sz="1950" spc="9" dirty="0" smtClean="0">
                <a:latin typeface="Times New Roman"/>
                <a:cs typeface="Times New Roman"/>
              </a:rPr>
              <a:t> </a:t>
            </a:r>
            <a:r>
              <a:rPr sz="1950" spc="0" dirty="0" smtClean="0">
                <a:latin typeface="Symbol"/>
                <a:cs typeface="Symbol"/>
              </a:rPr>
              <a:t>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400436" y="2679735"/>
            <a:ext cx="186645" cy="274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1950" spc="0" dirty="0" smtClean="0">
                <a:latin typeface="Symbol"/>
                <a:cs typeface="Symbol"/>
              </a:rPr>
              <a:t>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109501" y="2919050"/>
            <a:ext cx="525378" cy="4155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2455"/>
              </a:lnSpc>
              <a:spcBef>
                <a:spcPts val="122"/>
              </a:spcBef>
            </a:pPr>
            <a:r>
              <a:rPr sz="2925" spc="-69" baseline="6976" dirty="0" smtClean="0">
                <a:latin typeface="Symbol"/>
                <a:cs typeface="Symbol"/>
              </a:rPr>
              <a:t></a:t>
            </a:r>
            <a:r>
              <a:rPr sz="2925" i="1" spc="0" baseline="-14865" dirty="0" smtClean="0">
                <a:latin typeface="Times New Roman"/>
                <a:cs typeface="Times New Roman"/>
              </a:rPr>
              <a:t>T</a:t>
            </a:r>
            <a:r>
              <a:rPr sz="2925" i="1" spc="287" baseline="-14865" dirty="0" smtClean="0">
                <a:latin typeface="Times New Roman"/>
                <a:cs typeface="Times New Roman"/>
              </a:rPr>
              <a:t> </a:t>
            </a:r>
            <a:r>
              <a:rPr sz="2925" spc="0" baseline="6976" dirty="0" smtClean="0">
                <a:latin typeface="Symbol"/>
                <a:cs typeface="Symbol"/>
              </a:rPr>
              <a:t></a:t>
            </a:r>
            <a:endParaRPr sz="1950">
              <a:latin typeface="Symbol"/>
              <a:cs typeface="Symbol"/>
            </a:endParaRPr>
          </a:p>
          <a:p>
            <a:pPr marL="229161" marR="175712" algn="ctr">
              <a:lnSpc>
                <a:spcPts val="745"/>
              </a:lnSpc>
            </a:pPr>
            <a:r>
              <a:rPr sz="1725" spc="0" baseline="5041" dirty="0" smtClean="0">
                <a:latin typeface="Times New Roman"/>
                <a:cs typeface="Times New Roman"/>
              </a:rPr>
              <a:t>4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830921" y="2919050"/>
            <a:ext cx="771205" cy="3751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90"/>
              </a:lnSpc>
              <a:spcBef>
                <a:spcPts val="144"/>
              </a:spcBef>
            </a:pPr>
            <a:r>
              <a:rPr sz="2925" spc="9" baseline="16743" dirty="0" smtClean="0">
                <a:latin typeface="Symbol"/>
                <a:cs typeface="Symbol"/>
              </a:rPr>
              <a:t></a:t>
            </a:r>
            <a:r>
              <a:rPr sz="2925" spc="0" baseline="-4459" dirty="0" smtClean="0">
                <a:latin typeface="Times New Roman"/>
                <a:cs typeface="Times New Roman"/>
              </a:rPr>
              <a:t>84.</a:t>
            </a:r>
            <a:r>
              <a:rPr sz="2925" spc="44" baseline="-4459" dirty="0" smtClean="0">
                <a:latin typeface="Times New Roman"/>
                <a:cs typeface="Times New Roman"/>
              </a:rPr>
              <a:t>3</a:t>
            </a:r>
            <a:r>
              <a:rPr sz="2925" spc="0" baseline="16743" dirty="0" smtClean="0">
                <a:latin typeface="Symbol"/>
                <a:cs typeface="Symbol"/>
              </a:rPr>
              <a:t>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048001" y="3158859"/>
            <a:ext cx="608140" cy="5703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9812">
              <a:lnSpc>
                <a:spcPts val="2035"/>
              </a:lnSpc>
              <a:spcBef>
                <a:spcPts val="101"/>
              </a:spcBef>
            </a:pPr>
            <a:r>
              <a:rPr sz="2925" spc="0" baseline="-2790" dirty="0" smtClean="0">
                <a:latin typeface="Symbol"/>
                <a:cs typeface="Symbol"/>
              </a:rPr>
              <a:t></a:t>
            </a:r>
            <a:r>
              <a:rPr sz="2925" spc="0" baseline="-2973" dirty="0" smtClean="0">
                <a:latin typeface="Times New Roman"/>
                <a:cs typeface="Times New Roman"/>
              </a:rPr>
              <a:t>  </a:t>
            </a:r>
            <a:r>
              <a:rPr sz="2925" spc="327" baseline="-2973" dirty="0" smtClean="0">
                <a:latin typeface="Times New Roman"/>
                <a:cs typeface="Times New Roman"/>
              </a:rPr>
              <a:t> </a:t>
            </a:r>
            <a:r>
              <a:rPr sz="2925" spc="0" baseline="-2790" dirty="0" smtClean="0">
                <a:latin typeface="Symbol"/>
                <a:cs typeface="Symbol"/>
              </a:rPr>
              <a:t></a:t>
            </a:r>
            <a:endParaRPr sz="1950" dirty="0">
              <a:latin typeface="Symbol"/>
              <a:cs typeface="Symbol"/>
            </a:endParaRPr>
          </a:p>
          <a:p>
            <a:pPr marL="12700">
              <a:lnSpc>
                <a:spcPts val="2440"/>
              </a:lnSpc>
              <a:spcBef>
                <a:spcPts val="20"/>
              </a:spcBef>
            </a:pPr>
            <a:r>
              <a:rPr sz="2925" spc="-975" baseline="11162" dirty="0" smtClean="0">
                <a:latin typeface="Symbol"/>
                <a:cs typeface="Symbol"/>
              </a:rPr>
              <a:t></a:t>
            </a:r>
            <a:r>
              <a:rPr sz="2925" spc="-44" baseline="-1395" dirty="0" smtClean="0">
                <a:latin typeface="Symbol"/>
                <a:cs typeface="Symbol"/>
              </a:rPr>
              <a:t></a:t>
            </a:r>
            <a:r>
              <a:rPr sz="2925" i="1" spc="-150" baseline="14865" dirty="0" smtClean="0">
                <a:latin typeface="Times New Roman"/>
                <a:cs typeface="Times New Roman"/>
              </a:rPr>
              <a:t>T</a:t>
            </a:r>
            <a:r>
              <a:rPr sz="1150" spc="0" dirty="0" smtClean="0">
                <a:latin typeface="Times New Roman"/>
                <a:cs typeface="Times New Roman"/>
              </a:rPr>
              <a:t>5</a:t>
            </a:r>
            <a:r>
              <a:rPr sz="1150" spc="35" dirty="0" smtClean="0">
                <a:latin typeface="Times New Roman"/>
                <a:cs typeface="Times New Roman"/>
              </a:rPr>
              <a:t> </a:t>
            </a:r>
            <a:r>
              <a:rPr sz="2925" spc="-984" baseline="11162" dirty="0" smtClean="0">
                <a:latin typeface="Symbol"/>
                <a:cs typeface="Symbol"/>
              </a:rPr>
              <a:t></a:t>
            </a:r>
            <a:r>
              <a:rPr sz="2925" spc="0" baseline="-1395" dirty="0" smtClean="0">
                <a:latin typeface="Symbol"/>
                <a:cs typeface="Symbol"/>
              </a:rPr>
              <a:t></a:t>
            </a:r>
            <a:endParaRPr sz="1950" dirty="0">
              <a:latin typeface="Symbol"/>
              <a:cs typeface="Symbo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830921" y="3158859"/>
            <a:ext cx="186645" cy="274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1950" spc="0" dirty="0" smtClean="0">
                <a:latin typeface="Symbol"/>
                <a:cs typeface="Symbol"/>
              </a:rPr>
              <a:t>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400436" y="3158859"/>
            <a:ext cx="186645" cy="274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1950" spc="0" dirty="0" smtClean="0">
                <a:latin typeface="Symbol"/>
                <a:cs typeface="Symbol"/>
              </a:rPr>
              <a:t>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733800" y="3429000"/>
            <a:ext cx="862339" cy="2961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70"/>
              </a:lnSpc>
              <a:spcBef>
                <a:spcPts val="128"/>
              </a:spcBef>
            </a:pPr>
            <a:r>
              <a:rPr sz="2925" spc="-969" baseline="8371" dirty="0" smtClean="0">
                <a:latin typeface="Symbol"/>
                <a:cs typeface="Symbol"/>
              </a:rPr>
              <a:t></a:t>
            </a:r>
            <a:r>
              <a:rPr sz="2925" spc="-9" baseline="-2790" dirty="0" smtClean="0">
                <a:latin typeface="Symbol"/>
                <a:cs typeface="Symbol"/>
              </a:rPr>
              <a:t></a:t>
            </a:r>
            <a:r>
              <a:rPr sz="2925" spc="0" baseline="10405" dirty="0" smtClean="0">
                <a:latin typeface="Times New Roman"/>
                <a:cs typeface="Times New Roman"/>
              </a:rPr>
              <a:t>55.</a:t>
            </a:r>
            <a:r>
              <a:rPr sz="2925" spc="59" baseline="10405" dirty="0" smtClean="0">
                <a:latin typeface="Times New Roman"/>
                <a:cs typeface="Times New Roman"/>
              </a:rPr>
              <a:t>0</a:t>
            </a:r>
            <a:r>
              <a:rPr sz="2925" spc="-969" baseline="8371" dirty="0" smtClean="0">
                <a:latin typeface="Symbol"/>
                <a:cs typeface="Symbol"/>
              </a:rPr>
              <a:t></a:t>
            </a:r>
            <a:r>
              <a:rPr sz="2925" spc="0" baseline="-2790" dirty="0" smtClean="0">
                <a:latin typeface="Symbol"/>
                <a:cs typeface="Symbol"/>
              </a:rPr>
              <a:t></a:t>
            </a:r>
            <a:endParaRPr sz="1950" dirty="0">
              <a:latin typeface="Symbol"/>
              <a:cs typeface="Symbo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779133" y="4267320"/>
            <a:ext cx="578319" cy="267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75"/>
              </a:lnSpc>
              <a:spcBef>
                <a:spcPts val="103"/>
              </a:spcBef>
            </a:pPr>
            <a:r>
              <a:rPr sz="1800" i="1" spc="0" dirty="0" smtClean="0">
                <a:latin typeface="Times New Roman"/>
                <a:cs typeface="Times New Roman"/>
              </a:rPr>
              <a:t>h,</a:t>
            </a:r>
            <a:r>
              <a:rPr sz="1800" i="1" spc="-14" dirty="0" smtClean="0">
                <a:latin typeface="Times New Roman"/>
                <a:cs typeface="Times New Roman"/>
              </a:rPr>
              <a:t> </a:t>
            </a:r>
            <a:r>
              <a:rPr sz="1800" i="1" spc="0" dirty="0" smtClean="0">
                <a:latin typeface="Times New Roman"/>
                <a:cs typeface="Times New Roman"/>
              </a:rPr>
              <a:t>T</a:t>
            </a:r>
            <a:r>
              <a:rPr sz="1900" spc="0" dirty="0" smtClean="0">
                <a:latin typeface="Symbol"/>
                <a:cs typeface="Symbol"/>
              </a:rPr>
              <a:t></a:t>
            </a:r>
            <a:endParaRPr sz="1900">
              <a:latin typeface="Symbol"/>
              <a:cs typeface="Symbo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575943" y="4419293"/>
            <a:ext cx="282323" cy="295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60"/>
              </a:lnSpc>
              <a:spcBef>
                <a:spcPts val="113"/>
              </a:spcBef>
            </a:pPr>
            <a:r>
              <a:rPr sz="2700" spc="4" baseline="8052" dirty="0" smtClean="0">
                <a:latin typeface="Times New Roman"/>
                <a:cs typeface="Times New Roman"/>
              </a:rPr>
              <a:t>T</a:t>
            </a:r>
            <a:r>
              <a:rPr sz="1800" spc="0" baseline="-9662" dirty="0" smtClean="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732913" y="4419293"/>
            <a:ext cx="282323" cy="295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60"/>
              </a:lnSpc>
              <a:spcBef>
                <a:spcPts val="113"/>
              </a:spcBef>
            </a:pPr>
            <a:r>
              <a:rPr sz="2700" spc="4" baseline="8052" dirty="0" smtClean="0">
                <a:latin typeface="Times New Roman"/>
                <a:cs typeface="Times New Roman"/>
              </a:rPr>
              <a:t>T</a:t>
            </a:r>
            <a:r>
              <a:rPr sz="1800" spc="0" baseline="-9662" dirty="0" smtClean="0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944874" y="4419293"/>
            <a:ext cx="282323" cy="295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60"/>
              </a:lnSpc>
              <a:spcBef>
                <a:spcPts val="113"/>
              </a:spcBef>
            </a:pPr>
            <a:r>
              <a:rPr sz="2700" spc="4" baseline="8052" dirty="0" smtClean="0">
                <a:latin typeface="Times New Roman"/>
                <a:cs typeface="Times New Roman"/>
              </a:rPr>
              <a:t>T</a:t>
            </a:r>
            <a:r>
              <a:rPr sz="1800" spc="0" baseline="-9662" dirty="0" smtClean="0">
                <a:latin typeface="Times New Roman"/>
                <a:cs typeface="Times New Roman"/>
              </a:rPr>
              <a:t>3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208524" y="4419293"/>
            <a:ext cx="282323" cy="295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60"/>
              </a:lnSpc>
              <a:spcBef>
                <a:spcPts val="113"/>
              </a:spcBef>
            </a:pPr>
            <a:r>
              <a:rPr sz="2700" spc="4" baseline="8052" dirty="0" smtClean="0">
                <a:latin typeface="Times New Roman"/>
                <a:cs typeface="Times New Roman"/>
              </a:rPr>
              <a:t>T</a:t>
            </a:r>
            <a:r>
              <a:rPr sz="1800" spc="0" baseline="-9662" dirty="0" smtClean="0">
                <a:latin typeface="Times New Roman"/>
                <a:cs typeface="Times New Roman"/>
              </a:rPr>
              <a:t>4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420104" y="4419293"/>
            <a:ext cx="282323" cy="295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60"/>
              </a:lnSpc>
              <a:spcBef>
                <a:spcPts val="113"/>
              </a:spcBef>
            </a:pPr>
            <a:r>
              <a:rPr sz="2700" spc="4" baseline="8052" dirty="0" smtClean="0">
                <a:latin typeface="Times New Roman"/>
                <a:cs typeface="Times New Roman"/>
              </a:rPr>
              <a:t>T</a:t>
            </a:r>
            <a:r>
              <a:rPr sz="1800" spc="0" baseline="-9662" dirty="0" smtClean="0">
                <a:latin typeface="Times New Roman"/>
                <a:cs typeface="Times New Roman"/>
              </a:rPr>
              <a:t>5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006588" y="4689538"/>
            <a:ext cx="176758" cy="2802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2000" i="1" spc="0" dirty="0" smtClean="0">
                <a:latin typeface="Times New Roman"/>
                <a:cs typeface="Times New Roman"/>
              </a:rPr>
              <a:t>x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52194" y="4935294"/>
            <a:ext cx="173989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Times New Roman"/>
                <a:cs typeface="Times New Roman"/>
              </a:rPr>
              <a:t>1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48000" y="4935294"/>
            <a:ext cx="173989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Times New Roman"/>
                <a:cs typeface="Times New Roman"/>
              </a:rPr>
              <a:t>2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04157" y="4935294"/>
            <a:ext cx="173989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Times New Roman"/>
                <a:cs typeface="Times New Roman"/>
              </a:rPr>
              <a:t>3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59171" y="4935294"/>
            <a:ext cx="173989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Times New Roman"/>
                <a:cs typeface="Times New Roman"/>
              </a:rPr>
              <a:t>4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456578" y="4935294"/>
            <a:ext cx="17399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Times New Roman"/>
                <a:cs typeface="Times New Roman"/>
              </a:rPr>
              <a:t>5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9916" y="5126348"/>
            <a:ext cx="578268" cy="267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75"/>
              </a:lnSpc>
              <a:spcBef>
                <a:spcPts val="103"/>
              </a:spcBef>
            </a:pPr>
            <a:r>
              <a:rPr sz="1800" i="1" spc="0" dirty="0" smtClean="0">
                <a:latin typeface="Times New Roman"/>
                <a:cs typeface="Times New Roman"/>
              </a:rPr>
              <a:t>h,</a:t>
            </a:r>
            <a:r>
              <a:rPr sz="1800" i="1" spc="-14" dirty="0" smtClean="0">
                <a:latin typeface="Times New Roman"/>
                <a:cs typeface="Times New Roman"/>
              </a:rPr>
              <a:t> </a:t>
            </a:r>
            <a:r>
              <a:rPr sz="1800" i="1" spc="-4" dirty="0" smtClean="0">
                <a:latin typeface="Times New Roman"/>
                <a:cs typeface="Times New Roman"/>
              </a:rPr>
              <a:t>T</a:t>
            </a:r>
            <a:r>
              <a:rPr sz="1900" spc="0" dirty="0" smtClean="0">
                <a:latin typeface="Symbol"/>
                <a:cs typeface="Symbol"/>
              </a:rPr>
              <a:t></a:t>
            </a:r>
            <a:endParaRPr sz="1900">
              <a:latin typeface="Symbol"/>
              <a:cs typeface="Symbo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69365" y="5790450"/>
            <a:ext cx="2815831" cy="2826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65"/>
              </a:lnSpc>
              <a:spcBef>
                <a:spcPts val="108"/>
              </a:spcBef>
            </a:pPr>
            <a:r>
              <a:rPr sz="2000" u="heavy" spc="0" dirty="0" smtClean="0">
                <a:solidFill>
                  <a:srgbClr val="C00000"/>
                </a:solidFill>
                <a:latin typeface="Arial Narrow"/>
                <a:cs typeface="Arial Narrow"/>
              </a:rPr>
              <a:t>Note</a:t>
            </a:r>
            <a:r>
              <a:rPr sz="2000" spc="0" dirty="0" smtClean="0">
                <a:latin typeface="Arial Narrow"/>
                <a:cs typeface="Arial Narrow"/>
              </a:rPr>
              <a:t>:</a:t>
            </a:r>
            <a:r>
              <a:rPr sz="2000" spc="-2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Noti</a:t>
            </a:r>
            <a:r>
              <a:rPr sz="2000" spc="-4" dirty="0" smtClean="0">
                <a:latin typeface="Arial Narrow"/>
                <a:cs typeface="Arial Narrow"/>
              </a:rPr>
              <a:t>c</a:t>
            </a:r>
            <a:r>
              <a:rPr sz="2000" spc="0" dirty="0" smtClean="0">
                <a:latin typeface="Arial Narrow"/>
                <a:cs typeface="Arial Narrow"/>
              </a:rPr>
              <a:t>e the</a:t>
            </a:r>
            <a:r>
              <a:rPr sz="2000" spc="-24" dirty="0" smtClean="0">
                <a:latin typeface="Arial Narrow"/>
                <a:cs typeface="Arial Narrow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sy</a:t>
            </a:r>
            <a:r>
              <a:rPr sz="2000" i="1" spc="4" dirty="0" smtClean="0">
                <a:latin typeface="Times New Roman"/>
                <a:cs typeface="Times New Roman"/>
              </a:rPr>
              <a:t>mm</a:t>
            </a:r>
            <a:r>
              <a:rPr sz="2000" i="1" spc="0" dirty="0" smtClean="0">
                <a:latin typeface="Times New Roman"/>
                <a:cs typeface="Times New Roman"/>
              </a:rPr>
              <a:t>etry</a:t>
            </a:r>
            <a:r>
              <a:rPr sz="2000" i="1" spc="-75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of</a:t>
            </a:r>
            <a:endParaRPr sz="2000">
              <a:latin typeface="Arial Narrow"/>
              <a:cs typeface="Arial Narrow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777439" y="5790450"/>
            <a:ext cx="2657650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5"/>
              </a:lnSpc>
              <a:spcBef>
                <a:spcPts val="107"/>
              </a:spcBef>
            </a:pPr>
            <a:r>
              <a:rPr sz="2000" spc="0" dirty="0" smtClean="0">
                <a:latin typeface="Arial Narrow"/>
                <a:cs typeface="Arial Narrow"/>
              </a:rPr>
              <a:t>the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tempe</a:t>
            </a:r>
            <a:r>
              <a:rPr sz="2000" spc="4" dirty="0" smtClean="0">
                <a:latin typeface="Arial Narrow"/>
                <a:cs typeface="Arial Narrow"/>
              </a:rPr>
              <a:t>r</a:t>
            </a:r>
            <a:r>
              <a:rPr sz="2000" spc="0" dirty="0" smtClean="0">
                <a:latin typeface="Arial Narrow"/>
                <a:cs typeface="Arial Narrow"/>
              </a:rPr>
              <a:t>ature</a:t>
            </a:r>
            <a:r>
              <a:rPr sz="2000" spc="-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di</a:t>
            </a:r>
            <a:r>
              <a:rPr sz="2000" spc="-9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tribution.</a:t>
            </a:r>
            <a:endParaRPr sz="200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object 43"/>
          <p:cNvSpPr/>
          <p:nvPr/>
        </p:nvSpPr>
        <p:spPr>
          <a:xfrm>
            <a:off x="5736869" y="5782421"/>
            <a:ext cx="347408" cy="0"/>
          </a:xfrm>
          <a:custGeom>
            <a:avLst/>
            <a:gdLst/>
            <a:ahLst/>
            <a:cxnLst/>
            <a:rect l="l" t="t" r="r" b="b"/>
            <a:pathLst>
              <a:path w="347408">
                <a:moveTo>
                  <a:pt x="0" y="0"/>
                </a:moveTo>
                <a:lnTo>
                  <a:pt x="347408" y="0"/>
                </a:lnTo>
              </a:path>
            </a:pathLst>
          </a:custGeom>
          <a:ln w="1080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076825" y="2108454"/>
            <a:ext cx="3070225" cy="1931670"/>
          </a:xfrm>
          <a:custGeom>
            <a:avLst/>
            <a:gdLst/>
            <a:ahLst/>
            <a:cxnLst/>
            <a:rect l="l" t="t" r="r" b="b"/>
            <a:pathLst>
              <a:path w="3070225" h="1931670">
                <a:moveTo>
                  <a:pt x="3070225" y="1545336"/>
                </a:moveTo>
                <a:lnTo>
                  <a:pt x="3070225" y="0"/>
                </a:lnTo>
                <a:lnTo>
                  <a:pt x="3069398" y="14667"/>
                </a:lnTo>
                <a:lnTo>
                  <a:pt x="3066980" y="28851"/>
                </a:lnTo>
                <a:lnTo>
                  <a:pt x="3063059" y="42463"/>
                </a:lnTo>
                <a:lnTo>
                  <a:pt x="3057725" y="55412"/>
                </a:lnTo>
                <a:lnTo>
                  <a:pt x="3051069" y="67609"/>
                </a:lnTo>
                <a:lnTo>
                  <a:pt x="3043180" y="78963"/>
                </a:lnTo>
                <a:lnTo>
                  <a:pt x="3034149" y="89385"/>
                </a:lnTo>
                <a:lnTo>
                  <a:pt x="3024064" y="98785"/>
                </a:lnTo>
                <a:lnTo>
                  <a:pt x="3013017" y="107073"/>
                </a:lnTo>
                <a:lnTo>
                  <a:pt x="3001097" y="114158"/>
                </a:lnTo>
                <a:lnTo>
                  <a:pt x="2988393" y="119952"/>
                </a:lnTo>
                <a:lnTo>
                  <a:pt x="2974997" y="124363"/>
                </a:lnTo>
                <a:lnTo>
                  <a:pt x="2960997" y="127303"/>
                </a:lnTo>
                <a:lnTo>
                  <a:pt x="2946484" y="128681"/>
                </a:lnTo>
                <a:lnTo>
                  <a:pt x="2941447" y="128778"/>
                </a:lnTo>
                <a:lnTo>
                  <a:pt x="2941447" y="0"/>
                </a:lnTo>
                <a:lnTo>
                  <a:pt x="2939824" y="14425"/>
                </a:lnTo>
                <a:lnTo>
                  <a:pt x="2935197" y="27706"/>
                </a:lnTo>
                <a:lnTo>
                  <a:pt x="2927924" y="39481"/>
                </a:lnTo>
                <a:lnTo>
                  <a:pt x="2918366" y="49392"/>
                </a:lnTo>
                <a:lnTo>
                  <a:pt x="2906883" y="57079"/>
                </a:lnTo>
                <a:lnTo>
                  <a:pt x="2893833" y="62181"/>
                </a:lnTo>
                <a:lnTo>
                  <a:pt x="2879576" y="64340"/>
                </a:lnTo>
                <a:lnTo>
                  <a:pt x="2877057" y="64388"/>
                </a:lnTo>
                <a:lnTo>
                  <a:pt x="2862632" y="62766"/>
                </a:lnTo>
                <a:lnTo>
                  <a:pt x="2849351" y="58139"/>
                </a:lnTo>
                <a:lnTo>
                  <a:pt x="2837576" y="50866"/>
                </a:lnTo>
                <a:lnTo>
                  <a:pt x="2827665" y="41308"/>
                </a:lnTo>
                <a:lnTo>
                  <a:pt x="2819978" y="29825"/>
                </a:lnTo>
                <a:lnTo>
                  <a:pt x="2814876" y="16775"/>
                </a:lnTo>
                <a:lnTo>
                  <a:pt x="2812717" y="2518"/>
                </a:lnTo>
                <a:lnTo>
                  <a:pt x="2812669" y="0"/>
                </a:lnTo>
                <a:lnTo>
                  <a:pt x="2812669" y="128778"/>
                </a:lnTo>
                <a:lnTo>
                  <a:pt x="128777" y="128778"/>
                </a:lnTo>
                <a:lnTo>
                  <a:pt x="114110" y="129604"/>
                </a:lnTo>
                <a:lnTo>
                  <a:pt x="73365" y="141277"/>
                </a:lnTo>
                <a:lnTo>
                  <a:pt x="39392" y="164853"/>
                </a:lnTo>
                <a:lnTo>
                  <a:pt x="14619" y="197905"/>
                </a:lnTo>
                <a:lnTo>
                  <a:pt x="1474" y="238005"/>
                </a:lnTo>
                <a:lnTo>
                  <a:pt x="0" y="1802892"/>
                </a:lnTo>
                <a:lnTo>
                  <a:pt x="826" y="1817559"/>
                </a:lnTo>
                <a:lnTo>
                  <a:pt x="12499" y="1858304"/>
                </a:lnTo>
                <a:lnTo>
                  <a:pt x="36075" y="1892277"/>
                </a:lnTo>
                <a:lnTo>
                  <a:pt x="69127" y="1917050"/>
                </a:lnTo>
                <a:lnTo>
                  <a:pt x="109227" y="1930195"/>
                </a:lnTo>
                <a:lnTo>
                  <a:pt x="128777" y="1931670"/>
                </a:lnTo>
                <a:lnTo>
                  <a:pt x="128826" y="255037"/>
                </a:lnTo>
                <a:lnTo>
                  <a:pt x="130985" y="240780"/>
                </a:lnTo>
                <a:lnTo>
                  <a:pt x="136087" y="227730"/>
                </a:lnTo>
                <a:lnTo>
                  <a:pt x="143774" y="216247"/>
                </a:lnTo>
                <a:lnTo>
                  <a:pt x="153685" y="206689"/>
                </a:lnTo>
                <a:lnTo>
                  <a:pt x="165460" y="199416"/>
                </a:lnTo>
                <a:lnTo>
                  <a:pt x="178741" y="194789"/>
                </a:lnTo>
                <a:lnTo>
                  <a:pt x="193166" y="193167"/>
                </a:lnTo>
                <a:lnTo>
                  <a:pt x="195685" y="193215"/>
                </a:lnTo>
                <a:lnTo>
                  <a:pt x="209942" y="195374"/>
                </a:lnTo>
                <a:lnTo>
                  <a:pt x="222992" y="200476"/>
                </a:lnTo>
                <a:lnTo>
                  <a:pt x="234475" y="208163"/>
                </a:lnTo>
                <a:lnTo>
                  <a:pt x="244033" y="218074"/>
                </a:lnTo>
                <a:lnTo>
                  <a:pt x="251306" y="229849"/>
                </a:lnTo>
                <a:lnTo>
                  <a:pt x="255933" y="243130"/>
                </a:lnTo>
                <a:lnTo>
                  <a:pt x="257555" y="257556"/>
                </a:lnTo>
                <a:lnTo>
                  <a:pt x="257459" y="262593"/>
                </a:lnTo>
                <a:lnTo>
                  <a:pt x="256081" y="277106"/>
                </a:lnTo>
                <a:lnTo>
                  <a:pt x="253141" y="291106"/>
                </a:lnTo>
                <a:lnTo>
                  <a:pt x="248730" y="304502"/>
                </a:lnTo>
                <a:lnTo>
                  <a:pt x="242936" y="317206"/>
                </a:lnTo>
                <a:lnTo>
                  <a:pt x="235851" y="329126"/>
                </a:lnTo>
                <a:lnTo>
                  <a:pt x="227563" y="340173"/>
                </a:lnTo>
                <a:lnTo>
                  <a:pt x="218163" y="350258"/>
                </a:lnTo>
                <a:lnTo>
                  <a:pt x="207741" y="359289"/>
                </a:lnTo>
                <a:lnTo>
                  <a:pt x="196387" y="367178"/>
                </a:lnTo>
                <a:lnTo>
                  <a:pt x="184190" y="373834"/>
                </a:lnTo>
                <a:lnTo>
                  <a:pt x="171241" y="379168"/>
                </a:lnTo>
                <a:lnTo>
                  <a:pt x="157629" y="1928425"/>
                </a:lnTo>
                <a:lnTo>
                  <a:pt x="171241" y="1924504"/>
                </a:lnTo>
                <a:lnTo>
                  <a:pt x="184190" y="1919170"/>
                </a:lnTo>
                <a:lnTo>
                  <a:pt x="196387" y="1912514"/>
                </a:lnTo>
                <a:lnTo>
                  <a:pt x="207741" y="1904625"/>
                </a:lnTo>
                <a:lnTo>
                  <a:pt x="218163" y="1895594"/>
                </a:lnTo>
                <a:lnTo>
                  <a:pt x="227563" y="1885509"/>
                </a:lnTo>
                <a:lnTo>
                  <a:pt x="235851" y="1874462"/>
                </a:lnTo>
                <a:lnTo>
                  <a:pt x="242936" y="1862542"/>
                </a:lnTo>
                <a:lnTo>
                  <a:pt x="248730" y="1849838"/>
                </a:lnTo>
                <a:lnTo>
                  <a:pt x="253141" y="1836442"/>
                </a:lnTo>
                <a:lnTo>
                  <a:pt x="256081" y="1822442"/>
                </a:lnTo>
                <a:lnTo>
                  <a:pt x="257459" y="1807929"/>
                </a:lnTo>
                <a:lnTo>
                  <a:pt x="257555" y="1674114"/>
                </a:lnTo>
                <a:lnTo>
                  <a:pt x="2941447" y="1674114"/>
                </a:lnTo>
                <a:lnTo>
                  <a:pt x="2956114" y="1673287"/>
                </a:lnTo>
                <a:lnTo>
                  <a:pt x="2970298" y="1670869"/>
                </a:lnTo>
                <a:lnTo>
                  <a:pt x="2983910" y="1666948"/>
                </a:lnTo>
                <a:lnTo>
                  <a:pt x="2996859" y="1661614"/>
                </a:lnTo>
                <a:lnTo>
                  <a:pt x="3009056" y="1654958"/>
                </a:lnTo>
                <a:lnTo>
                  <a:pt x="3020410" y="1647069"/>
                </a:lnTo>
                <a:lnTo>
                  <a:pt x="3030832" y="1638038"/>
                </a:lnTo>
                <a:lnTo>
                  <a:pt x="3040232" y="1627953"/>
                </a:lnTo>
                <a:lnTo>
                  <a:pt x="3048520" y="1616906"/>
                </a:lnTo>
                <a:lnTo>
                  <a:pt x="3055605" y="1604986"/>
                </a:lnTo>
                <a:lnTo>
                  <a:pt x="3061399" y="1592282"/>
                </a:lnTo>
                <a:lnTo>
                  <a:pt x="3065810" y="1578886"/>
                </a:lnTo>
                <a:lnTo>
                  <a:pt x="3068750" y="1564886"/>
                </a:lnTo>
                <a:lnTo>
                  <a:pt x="3070128" y="1550373"/>
                </a:lnTo>
                <a:lnTo>
                  <a:pt x="3070225" y="1545336"/>
                </a:lnTo>
                <a:close/>
              </a:path>
              <a:path w="3070225" h="1931670">
                <a:moveTo>
                  <a:pt x="171241" y="379168"/>
                </a:moveTo>
                <a:lnTo>
                  <a:pt x="157629" y="383089"/>
                </a:lnTo>
                <a:lnTo>
                  <a:pt x="143445" y="385507"/>
                </a:lnTo>
                <a:lnTo>
                  <a:pt x="128777" y="386334"/>
                </a:lnTo>
                <a:lnTo>
                  <a:pt x="128777" y="1931670"/>
                </a:lnTo>
                <a:lnTo>
                  <a:pt x="143445" y="1930843"/>
                </a:lnTo>
                <a:lnTo>
                  <a:pt x="157629" y="1928425"/>
                </a:lnTo>
                <a:lnTo>
                  <a:pt x="171241" y="379168"/>
                </a:lnTo>
                <a:close/>
              </a:path>
            </a:pathLst>
          </a:custGeom>
          <a:solidFill>
            <a:srgbClr val="FFDF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205603" y="2301621"/>
            <a:ext cx="128777" cy="193166"/>
          </a:xfrm>
          <a:custGeom>
            <a:avLst/>
            <a:gdLst/>
            <a:ahLst/>
            <a:cxnLst/>
            <a:rect l="l" t="t" r="r" b="b"/>
            <a:pathLst>
              <a:path w="128777" h="193166">
                <a:moveTo>
                  <a:pt x="81164" y="2207"/>
                </a:moveTo>
                <a:lnTo>
                  <a:pt x="66907" y="48"/>
                </a:lnTo>
                <a:lnTo>
                  <a:pt x="64388" y="0"/>
                </a:lnTo>
                <a:lnTo>
                  <a:pt x="49963" y="1622"/>
                </a:lnTo>
                <a:lnTo>
                  <a:pt x="36682" y="6249"/>
                </a:lnTo>
                <a:lnTo>
                  <a:pt x="24907" y="13522"/>
                </a:lnTo>
                <a:lnTo>
                  <a:pt x="14996" y="23080"/>
                </a:lnTo>
                <a:lnTo>
                  <a:pt x="7309" y="34563"/>
                </a:lnTo>
                <a:lnTo>
                  <a:pt x="2207" y="47613"/>
                </a:lnTo>
                <a:lnTo>
                  <a:pt x="48" y="61870"/>
                </a:lnTo>
                <a:lnTo>
                  <a:pt x="0" y="193166"/>
                </a:lnTo>
                <a:lnTo>
                  <a:pt x="14667" y="192340"/>
                </a:lnTo>
                <a:lnTo>
                  <a:pt x="28851" y="189922"/>
                </a:lnTo>
                <a:lnTo>
                  <a:pt x="42463" y="186001"/>
                </a:lnTo>
                <a:lnTo>
                  <a:pt x="55412" y="180667"/>
                </a:lnTo>
                <a:lnTo>
                  <a:pt x="67609" y="174011"/>
                </a:lnTo>
                <a:lnTo>
                  <a:pt x="78963" y="166122"/>
                </a:lnTo>
                <a:lnTo>
                  <a:pt x="89385" y="157091"/>
                </a:lnTo>
                <a:lnTo>
                  <a:pt x="98785" y="147006"/>
                </a:lnTo>
                <a:lnTo>
                  <a:pt x="107073" y="135959"/>
                </a:lnTo>
                <a:lnTo>
                  <a:pt x="114158" y="124039"/>
                </a:lnTo>
                <a:lnTo>
                  <a:pt x="119952" y="111335"/>
                </a:lnTo>
                <a:lnTo>
                  <a:pt x="124363" y="97939"/>
                </a:lnTo>
                <a:lnTo>
                  <a:pt x="127303" y="83939"/>
                </a:lnTo>
                <a:lnTo>
                  <a:pt x="128681" y="69426"/>
                </a:lnTo>
                <a:lnTo>
                  <a:pt x="128777" y="64388"/>
                </a:lnTo>
                <a:lnTo>
                  <a:pt x="127155" y="49963"/>
                </a:lnTo>
                <a:lnTo>
                  <a:pt x="122528" y="36682"/>
                </a:lnTo>
                <a:lnTo>
                  <a:pt x="115255" y="24907"/>
                </a:lnTo>
                <a:lnTo>
                  <a:pt x="105697" y="14996"/>
                </a:lnTo>
                <a:lnTo>
                  <a:pt x="94214" y="7309"/>
                </a:lnTo>
                <a:lnTo>
                  <a:pt x="81164" y="2207"/>
                </a:lnTo>
                <a:close/>
              </a:path>
            </a:pathLst>
          </a:custGeom>
          <a:solidFill>
            <a:srgbClr val="CDB46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889494" y="1979676"/>
            <a:ext cx="257555" cy="257556"/>
          </a:xfrm>
          <a:custGeom>
            <a:avLst/>
            <a:gdLst/>
            <a:ahLst/>
            <a:cxnLst/>
            <a:rect l="l" t="t" r="r" b="b"/>
            <a:pathLst>
              <a:path w="257555" h="257556">
                <a:moveTo>
                  <a:pt x="1622" y="143203"/>
                </a:moveTo>
                <a:lnTo>
                  <a:pt x="6249" y="156484"/>
                </a:lnTo>
                <a:lnTo>
                  <a:pt x="13522" y="168259"/>
                </a:lnTo>
                <a:lnTo>
                  <a:pt x="23080" y="178170"/>
                </a:lnTo>
                <a:lnTo>
                  <a:pt x="34563" y="185857"/>
                </a:lnTo>
                <a:lnTo>
                  <a:pt x="47613" y="190959"/>
                </a:lnTo>
                <a:lnTo>
                  <a:pt x="61870" y="193118"/>
                </a:lnTo>
                <a:lnTo>
                  <a:pt x="64388" y="193166"/>
                </a:lnTo>
                <a:lnTo>
                  <a:pt x="78814" y="191544"/>
                </a:lnTo>
                <a:lnTo>
                  <a:pt x="92095" y="186917"/>
                </a:lnTo>
                <a:lnTo>
                  <a:pt x="103870" y="179644"/>
                </a:lnTo>
                <a:lnTo>
                  <a:pt x="113781" y="170086"/>
                </a:lnTo>
                <a:lnTo>
                  <a:pt x="121468" y="158603"/>
                </a:lnTo>
                <a:lnTo>
                  <a:pt x="126570" y="145553"/>
                </a:lnTo>
                <a:lnTo>
                  <a:pt x="128729" y="131296"/>
                </a:lnTo>
                <a:lnTo>
                  <a:pt x="128777" y="128777"/>
                </a:lnTo>
                <a:lnTo>
                  <a:pt x="128777" y="257556"/>
                </a:lnTo>
                <a:lnTo>
                  <a:pt x="143445" y="256729"/>
                </a:lnTo>
                <a:lnTo>
                  <a:pt x="157629" y="254311"/>
                </a:lnTo>
                <a:lnTo>
                  <a:pt x="171241" y="250390"/>
                </a:lnTo>
                <a:lnTo>
                  <a:pt x="184190" y="245056"/>
                </a:lnTo>
                <a:lnTo>
                  <a:pt x="196387" y="238400"/>
                </a:lnTo>
                <a:lnTo>
                  <a:pt x="207741" y="230511"/>
                </a:lnTo>
                <a:lnTo>
                  <a:pt x="218163" y="221480"/>
                </a:lnTo>
                <a:lnTo>
                  <a:pt x="227563" y="211395"/>
                </a:lnTo>
                <a:lnTo>
                  <a:pt x="235851" y="200348"/>
                </a:lnTo>
                <a:lnTo>
                  <a:pt x="242936" y="188428"/>
                </a:lnTo>
                <a:lnTo>
                  <a:pt x="248730" y="175724"/>
                </a:lnTo>
                <a:lnTo>
                  <a:pt x="253141" y="162328"/>
                </a:lnTo>
                <a:lnTo>
                  <a:pt x="256081" y="148328"/>
                </a:lnTo>
                <a:lnTo>
                  <a:pt x="257459" y="133815"/>
                </a:lnTo>
                <a:lnTo>
                  <a:pt x="257555" y="128777"/>
                </a:lnTo>
                <a:lnTo>
                  <a:pt x="256729" y="114110"/>
                </a:lnTo>
                <a:lnTo>
                  <a:pt x="254311" y="99926"/>
                </a:lnTo>
                <a:lnTo>
                  <a:pt x="250390" y="86314"/>
                </a:lnTo>
                <a:lnTo>
                  <a:pt x="245056" y="73365"/>
                </a:lnTo>
                <a:lnTo>
                  <a:pt x="238400" y="61168"/>
                </a:lnTo>
                <a:lnTo>
                  <a:pt x="230511" y="49814"/>
                </a:lnTo>
                <a:lnTo>
                  <a:pt x="221480" y="39392"/>
                </a:lnTo>
                <a:lnTo>
                  <a:pt x="211395" y="29992"/>
                </a:lnTo>
                <a:lnTo>
                  <a:pt x="200348" y="21704"/>
                </a:lnTo>
                <a:lnTo>
                  <a:pt x="188428" y="14619"/>
                </a:lnTo>
                <a:lnTo>
                  <a:pt x="175724" y="8825"/>
                </a:lnTo>
                <a:lnTo>
                  <a:pt x="162328" y="4414"/>
                </a:lnTo>
                <a:lnTo>
                  <a:pt x="148328" y="1474"/>
                </a:lnTo>
                <a:lnTo>
                  <a:pt x="133815" y="96"/>
                </a:lnTo>
                <a:lnTo>
                  <a:pt x="128777" y="0"/>
                </a:lnTo>
                <a:lnTo>
                  <a:pt x="114110" y="826"/>
                </a:lnTo>
                <a:lnTo>
                  <a:pt x="99926" y="3244"/>
                </a:lnTo>
                <a:lnTo>
                  <a:pt x="86314" y="7165"/>
                </a:lnTo>
                <a:lnTo>
                  <a:pt x="73365" y="12499"/>
                </a:lnTo>
                <a:lnTo>
                  <a:pt x="61168" y="19155"/>
                </a:lnTo>
                <a:lnTo>
                  <a:pt x="49814" y="27044"/>
                </a:lnTo>
                <a:lnTo>
                  <a:pt x="39392" y="36075"/>
                </a:lnTo>
                <a:lnTo>
                  <a:pt x="29992" y="46160"/>
                </a:lnTo>
                <a:lnTo>
                  <a:pt x="21704" y="57207"/>
                </a:lnTo>
                <a:lnTo>
                  <a:pt x="14619" y="69127"/>
                </a:lnTo>
                <a:lnTo>
                  <a:pt x="8825" y="81831"/>
                </a:lnTo>
                <a:lnTo>
                  <a:pt x="4414" y="95227"/>
                </a:lnTo>
                <a:lnTo>
                  <a:pt x="1474" y="109227"/>
                </a:lnTo>
                <a:lnTo>
                  <a:pt x="96" y="123740"/>
                </a:lnTo>
                <a:lnTo>
                  <a:pt x="0" y="128777"/>
                </a:lnTo>
                <a:lnTo>
                  <a:pt x="1622" y="143203"/>
                </a:lnTo>
                <a:close/>
              </a:path>
            </a:pathLst>
          </a:custGeom>
          <a:solidFill>
            <a:srgbClr val="CDB46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076825" y="1979676"/>
            <a:ext cx="3070225" cy="2060448"/>
          </a:xfrm>
          <a:custGeom>
            <a:avLst/>
            <a:gdLst/>
            <a:ahLst/>
            <a:cxnLst/>
            <a:rect l="l" t="t" r="r" b="b"/>
            <a:pathLst>
              <a:path w="3070225" h="2060448">
                <a:moveTo>
                  <a:pt x="0" y="386334"/>
                </a:moveTo>
                <a:lnTo>
                  <a:pt x="826" y="371666"/>
                </a:lnTo>
                <a:lnTo>
                  <a:pt x="3244" y="357482"/>
                </a:lnTo>
                <a:lnTo>
                  <a:pt x="7165" y="343870"/>
                </a:lnTo>
                <a:lnTo>
                  <a:pt x="12499" y="330921"/>
                </a:lnTo>
                <a:lnTo>
                  <a:pt x="19155" y="318724"/>
                </a:lnTo>
                <a:lnTo>
                  <a:pt x="27044" y="307370"/>
                </a:lnTo>
                <a:lnTo>
                  <a:pt x="36075" y="296948"/>
                </a:lnTo>
                <a:lnTo>
                  <a:pt x="46160" y="287548"/>
                </a:lnTo>
                <a:lnTo>
                  <a:pt x="57207" y="279260"/>
                </a:lnTo>
                <a:lnTo>
                  <a:pt x="69127" y="272175"/>
                </a:lnTo>
                <a:lnTo>
                  <a:pt x="81831" y="266381"/>
                </a:lnTo>
                <a:lnTo>
                  <a:pt x="95227" y="261970"/>
                </a:lnTo>
                <a:lnTo>
                  <a:pt x="109227" y="259030"/>
                </a:lnTo>
                <a:lnTo>
                  <a:pt x="123740" y="257652"/>
                </a:lnTo>
                <a:lnTo>
                  <a:pt x="128777" y="257556"/>
                </a:lnTo>
                <a:lnTo>
                  <a:pt x="2812669" y="257556"/>
                </a:lnTo>
                <a:lnTo>
                  <a:pt x="2812669" y="128777"/>
                </a:lnTo>
                <a:lnTo>
                  <a:pt x="2813495" y="114110"/>
                </a:lnTo>
                <a:lnTo>
                  <a:pt x="2815913" y="99926"/>
                </a:lnTo>
                <a:lnTo>
                  <a:pt x="2819834" y="86314"/>
                </a:lnTo>
                <a:lnTo>
                  <a:pt x="2825168" y="73365"/>
                </a:lnTo>
                <a:lnTo>
                  <a:pt x="2831824" y="61168"/>
                </a:lnTo>
                <a:lnTo>
                  <a:pt x="2839713" y="49814"/>
                </a:lnTo>
                <a:lnTo>
                  <a:pt x="2848744" y="39392"/>
                </a:lnTo>
                <a:lnTo>
                  <a:pt x="2858829" y="29992"/>
                </a:lnTo>
                <a:lnTo>
                  <a:pt x="2869876" y="21704"/>
                </a:lnTo>
                <a:lnTo>
                  <a:pt x="2881796" y="14619"/>
                </a:lnTo>
                <a:lnTo>
                  <a:pt x="2894500" y="8825"/>
                </a:lnTo>
                <a:lnTo>
                  <a:pt x="2907896" y="4414"/>
                </a:lnTo>
                <a:lnTo>
                  <a:pt x="2921896" y="1474"/>
                </a:lnTo>
                <a:lnTo>
                  <a:pt x="2936409" y="96"/>
                </a:lnTo>
                <a:lnTo>
                  <a:pt x="2941447" y="0"/>
                </a:lnTo>
                <a:lnTo>
                  <a:pt x="2956114" y="826"/>
                </a:lnTo>
                <a:lnTo>
                  <a:pt x="2970298" y="3244"/>
                </a:lnTo>
                <a:lnTo>
                  <a:pt x="2983910" y="7165"/>
                </a:lnTo>
                <a:lnTo>
                  <a:pt x="2996859" y="12499"/>
                </a:lnTo>
                <a:lnTo>
                  <a:pt x="3009056" y="19155"/>
                </a:lnTo>
                <a:lnTo>
                  <a:pt x="3020410" y="27044"/>
                </a:lnTo>
                <a:lnTo>
                  <a:pt x="3030832" y="36075"/>
                </a:lnTo>
                <a:lnTo>
                  <a:pt x="3040232" y="46160"/>
                </a:lnTo>
                <a:lnTo>
                  <a:pt x="3048520" y="57207"/>
                </a:lnTo>
                <a:lnTo>
                  <a:pt x="3055605" y="69127"/>
                </a:lnTo>
                <a:lnTo>
                  <a:pt x="3061399" y="81831"/>
                </a:lnTo>
                <a:lnTo>
                  <a:pt x="3065810" y="95227"/>
                </a:lnTo>
                <a:lnTo>
                  <a:pt x="3068750" y="109227"/>
                </a:lnTo>
                <a:lnTo>
                  <a:pt x="3070128" y="123740"/>
                </a:lnTo>
                <a:lnTo>
                  <a:pt x="3070225" y="128777"/>
                </a:lnTo>
                <a:lnTo>
                  <a:pt x="3070225" y="1674114"/>
                </a:lnTo>
                <a:lnTo>
                  <a:pt x="3069398" y="1688781"/>
                </a:lnTo>
                <a:lnTo>
                  <a:pt x="3066980" y="1702965"/>
                </a:lnTo>
                <a:lnTo>
                  <a:pt x="3063059" y="1716577"/>
                </a:lnTo>
                <a:lnTo>
                  <a:pt x="3057725" y="1729526"/>
                </a:lnTo>
                <a:lnTo>
                  <a:pt x="3051069" y="1741723"/>
                </a:lnTo>
                <a:lnTo>
                  <a:pt x="3043180" y="1753077"/>
                </a:lnTo>
                <a:lnTo>
                  <a:pt x="3034149" y="1763499"/>
                </a:lnTo>
                <a:lnTo>
                  <a:pt x="3024064" y="1772899"/>
                </a:lnTo>
                <a:lnTo>
                  <a:pt x="3013017" y="1781187"/>
                </a:lnTo>
                <a:lnTo>
                  <a:pt x="3001097" y="1788272"/>
                </a:lnTo>
                <a:lnTo>
                  <a:pt x="2988393" y="1794066"/>
                </a:lnTo>
                <a:lnTo>
                  <a:pt x="2974997" y="1798477"/>
                </a:lnTo>
                <a:lnTo>
                  <a:pt x="2960997" y="1801417"/>
                </a:lnTo>
                <a:lnTo>
                  <a:pt x="2946484" y="1802795"/>
                </a:lnTo>
                <a:lnTo>
                  <a:pt x="2941447" y="1802892"/>
                </a:lnTo>
                <a:lnTo>
                  <a:pt x="257555" y="1802892"/>
                </a:lnTo>
                <a:lnTo>
                  <a:pt x="257555" y="1931670"/>
                </a:lnTo>
                <a:lnTo>
                  <a:pt x="256729" y="1946337"/>
                </a:lnTo>
                <a:lnTo>
                  <a:pt x="254311" y="1960521"/>
                </a:lnTo>
                <a:lnTo>
                  <a:pt x="250390" y="1974133"/>
                </a:lnTo>
                <a:lnTo>
                  <a:pt x="245056" y="1987082"/>
                </a:lnTo>
                <a:lnTo>
                  <a:pt x="238400" y="1999279"/>
                </a:lnTo>
                <a:lnTo>
                  <a:pt x="230511" y="2010633"/>
                </a:lnTo>
                <a:lnTo>
                  <a:pt x="221480" y="2021055"/>
                </a:lnTo>
                <a:lnTo>
                  <a:pt x="211395" y="2030455"/>
                </a:lnTo>
                <a:lnTo>
                  <a:pt x="200348" y="2038743"/>
                </a:lnTo>
                <a:lnTo>
                  <a:pt x="188428" y="2045828"/>
                </a:lnTo>
                <a:lnTo>
                  <a:pt x="175724" y="2051622"/>
                </a:lnTo>
                <a:lnTo>
                  <a:pt x="162328" y="2056033"/>
                </a:lnTo>
                <a:lnTo>
                  <a:pt x="148328" y="2058973"/>
                </a:lnTo>
                <a:lnTo>
                  <a:pt x="133815" y="2060351"/>
                </a:lnTo>
                <a:lnTo>
                  <a:pt x="128777" y="2060448"/>
                </a:lnTo>
                <a:lnTo>
                  <a:pt x="114110" y="2059621"/>
                </a:lnTo>
                <a:lnTo>
                  <a:pt x="99926" y="2057203"/>
                </a:lnTo>
                <a:lnTo>
                  <a:pt x="86314" y="2053282"/>
                </a:lnTo>
                <a:lnTo>
                  <a:pt x="73365" y="2047948"/>
                </a:lnTo>
                <a:lnTo>
                  <a:pt x="61168" y="2041292"/>
                </a:lnTo>
                <a:lnTo>
                  <a:pt x="49814" y="2033403"/>
                </a:lnTo>
                <a:lnTo>
                  <a:pt x="39392" y="2024372"/>
                </a:lnTo>
                <a:lnTo>
                  <a:pt x="29992" y="2014287"/>
                </a:lnTo>
                <a:lnTo>
                  <a:pt x="21704" y="2003240"/>
                </a:lnTo>
                <a:lnTo>
                  <a:pt x="14619" y="1991320"/>
                </a:lnTo>
                <a:lnTo>
                  <a:pt x="8825" y="1978616"/>
                </a:lnTo>
                <a:lnTo>
                  <a:pt x="4414" y="1965220"/>
                </a:lnTo>
                <a:lnTo>
                  <a:pt x="1474" y="1951220"/>
                </a:lnTo>
                <a:lnTo>
                  <a:pt x="96" y="1936707"/>
                </a:lnTo>
                <a:lnTo>
                  <a:pt x="0" y="1931670"/>
                </a:lnTo>
                <a:lnTo>
                  <a:pt x="0" y="386334"/>
                </a:lnTo>
                <a:close/>
              </a:path>
            </a:pathLst>
          </a:custGeom>
          <a:ln w="25400">
            <a:solidFill>
              <a:srgbClr val="9F9F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889494" y="2108454"/>
            <a:ext cx="257555" cy="128778"/>
          </a:xfrm>
          <a:custGeom>
            <a:avLst/>
            <a:gdLst/>
            <a:ahLst/>
            <a:cxnLst/>
            <a:rect l="l" t="t" r="r" b="b"/>
            <a:pathLst>
              <a:path w="257555" h="128778">
                <a:moveTo>
                  <a:pt x="0" y="128778"/>
                </a:moveTo>
                <a:lnTo>
                  <a:pt x="128777" y="128778"/>
                </a:lnTo>
                <a:lnTo>
                  <a:pt x="143445" y="127951"/>
                </a:lnTo>
                <a:lnTo>
                  <a:pt x="157629" y="125533"/>
                </a:lnTo>
                <a:lnTo>
                  <a:pt x="171241" y="121612"/>
                </a:lnTo>
                <a:lnTo>
                  <a:pt x="184190" y="116278"/>
                </a:lnTo>
                <a:lnTo>
                  <a:pt x="196387" y="109622"/>
                </a:lnTo>
                <a:lnTo>
                  <a:pt x="207741" y="101733"/>
                </a:lnTo>
                <a:lnTo>
                  <a:pt x="218163" y="92702"/>
                </a:lnTo>
                <a:lnTo>
                  <a:pt x="227563" y="82617"/>
                </a:lnTo>
                <a:lnTo>
                  <a:pt x="235851" y="71570"/>
                </a:lnTo>
                <a:lnTo>
                  <a:pt x="242936" y="59650"/>
                </a:lnTo>
                <a:lnTo>
                  <a:pt x="248730" y="46946"/>
                </a:lnTo>
                <a:lnTo>
                  <a:pt x="253141" y="33550"/>
                </a:lnTo>
                <a:lnTo>
                  <a:pt x="256081" y="19550"/>
                </a:lnTo>
                <a:lnTo>
                  <a:pt x="257459" y="5037"/>
                </a:lnTo>
                <a:lnTo>
                  <a:pt x="257555" y="0"/>
                </a:lnTo>
              </a:path>
            </a:pathLst>
          </a:custGeom>
          <a:ln w="25400">
            <a:solidFill>
              <a:srgbClr val="9F9F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889494" y="2108454"/>
            <a:ext cx="128777" cy="128778"/>
          </a:xfrm>
          <a:custGeom>
            <a:avLst/>
            <a:gdLst/>
            <a:ahLst/>
            <a:cxnLst/>
            <a:rect l="l" t="t" r="r" b="b"/>
            <a:pathLst>
              <a:path w="128777" h="128778">
                <a:moveTo>
                  <a:pt x="128777" y="128778"/>
                </a:moveTo>
                <a:lnTo>
                  <a:pt x="128777" y="0"/>
                </a:lnTo>
                <a:lnTo>
                  <a:pt x="127155" y="14425"/>
                </a:lnTo>
                <a:lnTo>
                  <a:pt x="122528" y="27706"/>
                </a:lnTo>
                <a:lnTo>
                  <a:pt x="115255" y="39481"/>
                </a:lnTo>
                <a:lnTo>
                  <a:pt x="105697" y="49392"/>
                </a:lnTo>
                <a:lnTo>
                  <a:pt x="94214" y="57079"/>
                </a:lnTo>
                <a:lnTo>
                  <a:pt x="81164" y="62181"/>
                </a:lnTo>
                <a:lnTo>
                  <a:pt x="66907" y="64340"/>
                </a:lnTo>
                <a:lnTo>
                  <a:pt x="64388" y="64388"/>
                </a:lnTo>
                <a:lnTo>
                  <a:pt x="49963" y="62766"/>
                </a:lnTo>
                <a:lnTo>
                  <a:pt x="36682" y="58139"/>
                </a:lnTo>
                <a:lnTo>
                  <a:pt x="24907" y="50866"/>
                </a:lnTo>
                <a:lnTo>
                  <a:pt x="14996" y="41308"/>
                </a:lnTo>
                <a:lnTo>
                  <a:pt x="7309" y="29825"/>
                </a:lnTo>
                <a:lnTo>
                  <a:pt x="2207" y="16775"/>
                </a:lnTo>
                <a:lnTo>
                  <a:pt x="48" y="2518"/>
                </a:lnTo>
                <a:lnTo>
                  <a:pt x="0" y="0"/>
                </a:lnTo>
              </a:path>
            </a:pathLst>
          </a:custGeom>
          <a:ln w="25400">
            <a:solidFill>
              <a:srgbClr val="9F9F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076825" y="2301621"/>
            <a:ext cx="257555" cy="193166"/>
          </a:xfrm>
          <a:custGeom>
            <a:avLst/>
            <a:gdLst/>
            <a:ahLst/>
            <a:cxnLst/>
            <a:rect l="l" t="t" r="r" b="b"/>
            <a:pathLst>
              <a:path w="257555" h="193166">
                <a:moveTo>
                  <a:pt x="128777" y="193166"/>
                </a:moveTo>
                <a:lnTo>
                  <a:pt x="128777" y="64388"/>
                </a:lnTo>
                <a:lnTo>
                  <a:pt x="130400" y="49963"/>
                </a:lnTo>
                <a:lnTo>
                  <a:pt x="135027" y="36682"/>
                </a:lnTo>
                <a:lnTo>
                  <a:pt x="142300" y="24907"/>
                </a:lnTo>
                <a:lnTo>
                  <a:pt x="151858" y="14996"/>
                </a:lnTo>
                <a:lnTo>
                  <a:pt x="163341" y="7309"/>
                </a:lnTo>
                <a:lnTo>
                  <a:pt x="176391" y="2207"/>
                </a:lnTo>
                <a:lnTo>
                  <a:pt x="190648" y="48"/>
                </a:lnTo>
                <a:lnTo>
                  <a:pt x="193166" y="0"/>
                </a:lnTo>
                <a:lnTo>
                  <a:pt x="207592" y="1622"/>
                </a:lnTo>
                <a:lnTo>
                  <a:pt x="220873" y="6249"/>
                </a:lnTo>
                <a:lnTo>
                  <a:pt x="232648" y="13522"/>
                </a:lnTo>
                <a:lnTo>
                  <a:pt x="242559" y="23080"/>
                </a:lnTo>
                <a:lnTo>
                  <a:pt x="250246" y="34563"/>
                </a:lnTo>
                <a:lnTo>
                  <a:pt x="255348" y="47613"/>
                </a:lnTo>
                <a:lnTo>
                  <a:pt x="257507" y="61870"/>
                </a:lnTo>
                <a:lnTo>
                  <a:pt x="257555" y="64388"/>
                </a:lnTo>
                <a:lnTo>
                  <a:pt x="256729" y="79056"/>
                </a:lnTo>
                <a:lnTo>
                  <a:pt x="254311" y="93240"/>
                </a:lnTo>
                <a:lnTo>
                  <a:pt x="250390" y="106852"/>
                </a:lnTo>
                <a:lnTo>
                  <a:pt x="245056" y="119801"/>
                </a:lnTo>
                <a:lnTo>
                  <a:pt x="238400" y="131998"/>
                </a:lnTo>
                <a:lnTo>
                  <a:pt x="230511" y="143352"/>
                </a:lnTo>
                <a:lnTo>
                  <a:pt x="221480" y="153774"/>
                </a:lnTo>
                <a:lnTo>
                  <a:pt x="211395" y="163174"/>
                </a:lnTo>
                <a:lnTo>
                  <a:pt x="200348" y="171462"/>
                </a:lnTo>
                <a:lnTo>
                  <a:pt x="188428" y="178547"/>
                </a:lnTo>
                <a:lnTo>
                  <a:pt x="175724" y="184341"/>
                </a:lnTo>
                <a:lnTo>
                  <a:pt x="162328" y="188752"/>
                </a:lnTo>
                <a:lnTo>
                  <a:pt x="148328" y="191692"/>
                </a:lnTo>
                <a:lnTo>
                  <a:pt x="133815" y="193070"/>
                </a:lnTo>
                <a:lnTo>
                  <a:pt x="128777" y="193166"/>
                </a:lnTo>
                <a:lnTo>
                  <a:pt x="114110" y="192340"/>
                </a:lnTo>
                <a:lnTo>
                  <a:pt x="99926" y="189922"/>
                </a:lnTo>
                <a:lnTo>
                  <a:pt x="86314" y="186001"/>
                </a:lnTo>
                <a:lnTo>
                  <a:pt x="73365" y="180667"/>
                </a:lnTo>
                <a:lnTo>
                  <a:pt x="61168" y="174011"/>
                </a:lnTo>
                <a:lnTo>
                  <a:pt x="49814" y="166122"/>
                </a:lnTo>
                <a:lnTo>
                  <a:pt x="39392" y="157091"/>
                </a:lnTo>
                <a:lnTo>
                  <a:pt x="29992" y="147006"/>
                </a:lnTo>
                <a:lnTo>
                  <a:pt x="21704" y="135959"/>
                </a:lnTo>
                <a:lnTo>
                  <a:pt x="14619" y="124039"/>
                </a:lnTo>
                <a:lnTo>
                  <a:pt x="8825" y="111335"/>
                </a:lnTo>
                <a:lnTo>
                  <a:pt x="4414" y="97939"/>
                </a:lnTo>
                <a:lnTo>
                  <a:pt x="1474" y="83939"/>
                </a:lnTo>
                <a:lnTo>
                  <a:pt x="96" y="69426"/>
                </a:lnTo>
                <a:lnTo>
                  <a:pt x="0" y="64388"/>
                </a:lnTo>
              </a:path>
            </a:pathLst>
          </a:custGeom>
          <a:ln w="25400">
            <a:solidFill>
              <a:srgbClr val="9F9F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334381" y="2366010"/>
            <a:ext cx="0" cy="1416558"/>
          </a:xfrm>
          <a:custGeom>
            <a:avLst/>
            <a:gdLst/>
            <a:ahLst/>
            <a:cxnLst/>
            <a:rect l="l" t="t" r="r" b="b"/>
            <a:pathLst>
              <a:path h="1416558">
                <a:moveTo>
                  <a:pt x="0" y="0"/>
                </a:moveTo>
                <a:lnTo>
                  <a:pt x="0" y="1416558"/>
                </a:lnTo>
              </a:path>
            </a:pathLst>
          </a:custGeom>
          <a:ln w="25400">
            <a:solidFill>
              <a:srgbClr val="9F9F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602691" y="755160"/>
            <a:ext cx="237934" cy="2802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5"/>
              </a:lnSpc>
              <a:spcBef>
                <a:spcPts val="107"/>
              </a:spcBef>
            </a:pPr>
            <a:r>
              <a:rPr sz="2000" spc="0" dirty="0" smtClean="0">
                <a:latin typeface="Arial Narrow"/>
                <a:cs typeface="Arial Narrow"/>
              </a:rPr>
              <a:t>8.</a:t>
            </a:r>
            <a:endParaRPr sz="2000">
              <a:latin typeface="Arial Narrow"/>
              <a:cs typeface="Arial Narrow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856894" y="755160"/>
            <a:ext cx="3646484" cy="7038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5161">
              <a:lnSpc>
                <a:spcPts val="2170"/>
              </a:lnSpc>
              <a:spcBef>
                <a:spcPts val="108"/>
              </a:spcBef>
            </a:pPr>
            <a:r>
              <a:rPr sz="2000" spc="0" dirty="0" smtClean="0">
                <a:latin typeface="Arial Narrow"/>
                <a:cs typeface="Arial Narrow"/>
              </a:rPr>
              <a:t>Co</a:t>
            </a:r>
            <a:r>
              <a:rPr sz="2000" spc="-4" dirty="0" smtClean="0">
                <a:latin typeface="Arial Narrow"/>
                <a:cs typeface="Arial Narrow"/>
              </a:rPr>
              <a:t>m</a:t>
            </a:r>
            <a:r>
              <a:rPr sz="2000" spc="0" dirty="0" smtClean="0">
                <a:latin typeface="Arial Narrow"/>
                <a:cs typeface="Arial Narrow"/>
              </a:rPr>
              <a:t>pu</a:t>
            </a:r>
            <a:r>
              <a:rPr sz="2000" spc="-9" dirty="0" smtClean="0">
                <a:latin typeface="Arial Narrow"/>
                <a:cs typeface="Arial Narrow"/>
              </a:rPr>
              <a:t>t</a:t>
            </a:r>
            <a:r>
              <a:rPr sz="2000" spc="0" dirty="0" smtClean="0">
                <a:latin typeface="Arial Narrow"/>
                <a:cs typeface="Arial Narrow"/>
              </a:rPr>
              <a:t>e</a:t>
            </a:r>
            <a:r>
              <a:rPr sz="2000" spc="-2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he</a:t>
            </a:r>
            <a:r>
              <a:rPr sz="2000" i="1" spc="4" dirty="0" smtClean="0">
                <a:latin typeface="Times New Roman"/>
                <a:cs typeface="Times New Roman"/>
              </a:rPr>
              <a:t>a</a:t>
            </a:r>
            <a:r>
              <a:rPr sz="2000" i="1" spc="0" dirty="0" smtClean="0">
                <a:latin typeface="Times New Roman"/>
                <a:cs typeface="Times New Roman"/>
              </a:rPr>
              <a:t>t</a:t>
            </a:r>
            <a:r>
              <a:rPr sz="2000" i="1" spc="-25" dirty="0" smtClean="0">
                <a:latin typeface="Times New Roman"/>
                <a:cs typeface="Times New Roman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f</a:t>
            </a:r>
            <a:r>
              <a:rPr sz="2000" i="1" spc="-9" dirty="0" smtClean="0">
                <a:latin typeface="Times New Roman"/>
                <a:cs typeface="Times New Roman"/>
              </a:rPr>
              <a:t>l</a:t>
            </a:r>
            <a:r>
              <a:rPr sz="2000" i="1" spc="0" dirty="0" smtClean="0">
                <a:latin typeface="Times New Roman"/>
                <a:cs typeface="Times New Roman"/>
              </a:rPr>
              <a:t>ux </a:t>
            </a:r>
            <a:r>
              <a:rPr sz="2000" spc="-4" dirty="0" smtClean="0">
                <a:latin typeface="Arial Narrow"/>
                <a:cs typeface="Arial Narrow"/>
              </a:rPr>
              <a:t>an</a:t>
            </a:r>
            <a:r>
              <a:rPr sz="2000" spc="0" dirty="0" smtClean="0">
                <a:latin typeface="Arial Narrow"/>
                <a:cs typeface="Arial Narrow"/>
              </a:rPr>
              <a:t>d </a:t>
            </a:r>
            <a:r>
              <a:rPr sz="2000" i="1" spc="0" dirty="0" smtClean="0">
                <a:latin typeface="Times New Roman"/>
                <a:cs typeface="Times New Roman"/>
              </a:rPr>
              <a:t>he</a:t>
            </a:r>
            <a:r>
              <a:rPr sz="2000" i="1" spc="4" dirty="0" smtClean="0">
                <a:latin typeface="Times New Roman"/>
                <a:cs typeface="Times New Roman"/>
              </a:rPr>
              <a:t>a</a:t>
            </a:r>
            <a:r>
              <a:rPr sz="2000" i="1" spc="0" dirty="0" smtClean="0">
                <a:latin typeface="Times New Roman"/>
                <a:cs typeface="Times New Roman"/>
              </a:rPr>
              <a:t>t</a:t>
            </a:r>
            <a:r>
              <a:rPr sz="2000" i="1" spc="-25" dirty="0" smtClean="0">
                <a:latin typeface="Times New Roman"/>
                <a:cs typeface="Times New Roman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loss</a:t>
            </a:r>
            <a:r>
              <a:rPr sz="2000" spc="0" dirty="0" smtClean="0">
                <a:latin typeface="Arial Narrow"/>
                <a:cs typeface="Arial Narrow"/>
              </a:rPr>
              <a:t>.</a:t>
            </a:r>
            <a:endParaRPr sz="2000">
              <a:latin typeface="Arial Narrow"/>
              <a:cs typeface="Arial Narrow"/>
            </a:endParaRPr>
          </a:p>
          <a:p>
            <a:pPr marL="12700" marR="38628">
              <a:lnSpc>
                <a:spcPct val="95621"/>
              </a:lnSpc>
              <a:spcBef>
                <a:spcPts val="920"/>
              </a:spcBef>
            </a:pPr>
            <a:r>
              <a:rPr sz="2000" spc="0" dirty="0" smtClean="0">
                <a:latin typeface="Arial Narrow"/>
                <a:cs typeface="Arial Narrow"/>
              </a:rPr>
              <a:t>a)</a:t>
            </a:r>
            <a:r>
              <a:rPr sz="2000" spc="-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Heat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fl</a:t>
            </a:r>
            <a:r>
              <a:rPr sz="2000" spc="-9" dirty="0" smtClean="0">
                <a:latin typeface="Arial Narrow"/>
                <a:cs typeface="Arial Narrow"/>
              </a:rPr>
              <a:t>u</a:t>
            </a:r>
            <a:r>
              <a:rPr sz="2000" spc="0" dirty="0" smtClean="0">
                <a:latin typeface="Arial Narrow"/>
                <a:cs typeface="Arial Narrow"/>
              </a:rPr>
              <a:t>x</a:t>
            </a:r>
            <a:r>
              <a:rPr sz="2000" spc="-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through</a:t>
            </a:r>
            <a:r>
              <a:rPr sz="2000" spc="-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 wa</a:t>
            </a:r>
            <a:r>
              <a:rPr sz="2000" spc="-9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l</a:t>
            </a:r>
            <a:endParaRPr sz="2000">
              <a:latin typeface="Arial Narrow"/>
              <a:cs typeface="Arial Narrow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321388" y="1550415"/>
            <a:ext cx="295219" cy="2865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2000" spc="0" dirty="0" smtClean="0">
                <a:latin typeface="Arial Narrow"/>
                <a:cs typeface="Arial Narrow"/>
              </a:rPr>
              <a:t>4</a:t>
            </a:r>
            <a:r>
              <a:rPr sz="1950" spc="-4" baseline="26815" dirty="0" smtClean="0">
                <a:latin typeface="Arial Narrow"/>
                <a:cs typeface="Arial Narrow"/>
              </a:rPr>
              <a:t>th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083970" y="1557032"/>
            <a:ext cx="1245037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5"/>
              </a:lnSpc>
              <a:spcBef>
                <a:spcPts val="107"/>
              </a:spcBef>
            </a:pPr>
            <a:r>
              <a:rPr sz="2000" spc="0" dirty="0" smtClean="0">
                <a:latin typeface="Arial Narrow"/>
                <a:cs typeface="Arial Narrow"/>
              </a:rPr>
              <a:t>Con</a:t>
            </a:r>
            <a:r>
              <a:rPr sz="2000" spc="-9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i</a:t>
            </a:r>
            <a:r>
              <a:rPr sz="2000" spc="-4" dirty="0" smtClean="0">
                <a:latin typeface="Arial Narrow"/>
                <a:cs typeface="Arial Narrow"/>
              </a:rPr>
              <a:t>d</a:t>
            </a:r>
            <a:r>
              <a:rPr sz="2000" spc="0" dirty="0" smtClean="0">
                <a:latin typeface="Arial Narrow"/>
                <a:cs typeface="Arial Narrow"/>
              </a:rPr>
              <a:t>er the</a:t>
            </a:r>
            <a:endParaRPr sz="2000">
              <a:latin typeface="Arial Narrow"/>
              <a:cs typeface="Arial Narrow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611374" y="1557032"/>
            <a:ext cx="4122657" cy="2826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65"/>
              </a:lnSpc>
              <a:spcBef>
                <a:spcPts val="108"/>
              </a:spcBef>
            </a:pPr>
            <a:r>
              <a:rPr sz="2000" spc="0" dirty="0" smtClean="0">
                <a:latin typeface="Arial Narrow"/>
                <a:cs typeface="Arial Narrow"/>
              </a:rPr>
              <a:t>e</a:t>
            </a:r>
            <a:r>
              <a:rPr sz="2000" spc="-4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eme</a:t>
            </a:r>
            <a:r>
              <a:rPr sz="2000" spc="-4" dirty="0" smtClean="0">
                <a:latin typeface="Arial Narrow"/>
                <a:cs typeface="Arial Narrow"/>
              </a:rPr>
              <a:t>n</a:t>
            </a:r>
            <a:r>
              <a:rPr sz="2000" spc="0" dirty="0" smtClean="0">
                <a:latin typeface="Arial Narrow"/>
                <a:cs typeface="Arial Narrow"/>
              </a:rPr>
              <a:t>t.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Us</a:t>
            </a:r>
            <a:r>
              <a:rPr sz="2000" spc="-9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ng t</a:t>
            </a:r>
            <a:r>
              <a:rPr sz="2000" spc="-9" dirty="0" smtClean="0">
                <a:latin typeface="Arial Narrow"/>
                <a:cs typeface="Arial Narrow"/>
              </a:rPr>
              <a:t>h</a:t>
            </a:r>
            <a:r>
              <a:rPr sz="2000" spc="0" dirty="0" smtClean="0">
                <a:latin typeface="Arial Narrow"/>
                <a:cs typeface="Arial Narrow"/>
              </a:rPr>
              <a:t>e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Fo</a:t>
            </a:r>
            <a:r>
              <a:rPr sz="2000" i="1" spc="9" dirty="0" smtClean="0">
                <a:latin typeface="Times New Roman"/>
                <a:cs typeface="Times New Roman"/>
              </a:rPr>
              <a:t>u</a:t>
            </a:r>
            <a:r>
              <a:rPr sz="2000" i="1" spc="0" dirty="0" smtClean="0">
                <a:latin typeface="Times New Roman"/>
                <a:cs typeface="Times New Roman"/>
              </a:rPr>
              <a:t>ri</a:t>
            </a:r>
            <a:r>
              <a:rPr sz="2000" i="1" spc="-4" dirty="0" smtClean="0">
                <a:latin typeface="Times New Roman"/>
                <a:cs typeface="Times New Roman"/>
              </a:rPr>
              <a:t>e</a:t>
            </a:r>
            <a:r>
              <a:rPr sz="2000" i="1" spc="69" dirty="0" smtClean="0">
                <a:latin typeface="Times New Roman"/>
                <a:cs typeface="Times New Roman"/>
              </a:rPr>
              <a:t>r</a:t>
            </a:r>
            <a:r>
              <a:rPr sz="2000" i="1" spc="-244" dirty="0" smtClean="0">
                <a:latin typeface="Times New Roman"/>
                <a:cs typeface="Times New Roman"/>
              </a:rPr>
              <a:t>’</a:t>
            </a:r>
            <a:r>
              <a:rPr sz="2000" i="1" spc="0" dirty="0" smtClean="0">
                <a:latin typeface="Times New Roman"/>
                <a:cs typeface="Times New Roman"/>
              </a:rPr>
              <a:t>s</a:t>
            </a:r>
            <a:r>
              <a:rPr sz="2000" i="1" spc="-44" dirty="0" smtClean="0">
                <a:latin typeface="Times New Roman"/>
                <a:cs typeface="Times New Roman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law</a:t>
            </a:r>
            <a:r>
              <a:rPr sz="2000" spc="0" dirty="0" smtClean="0">
                <a:latin typeface="Arial Narrow"/>
                <a:cs typeface="Arial Narrow"/>
              </a:rPr>
              <a:t>,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we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ha</a:t>
            </a:r>
            <a:r>
              <a:rPr sz="2000" spc="-9" dirty="0" smtClean="0">
                <a:latin typeface="Arial Narrow"/>
                <a:cs typeface="Arial Narrow"/>
              </a:rPr>
              <a:t>v</a:t>
            </a:r>
            <a:r>
              <a:rPr sz="2000" spc="0" dirty="0" smtClean="0">
                <a:latin typeface="Arial Narrow"/>
                <a:cs typeface="Arial Narrow"/>
              </a:rPr>
              <a:t>e</a:t>
            </a:r>
            <a:endParaRPr sz="2000">
              <a:latin typeface="Arial Narrow"/>
              <a:cs typeface="Arial Narrow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998818" y="2109737"/>
            <a:ext cx="783484" cy="4947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95"/>
              </a:lnSpc>
              <a:spcBef>
                <a:spcPts val="194"/>
              </a:spcBef>
            </a:pPr>
            <a:r>
              <a:rPr sz="1950" spc="-114" dirty="0" smtClean="0">
                <a:latin typeface="Times New Roman"/>
                <a:cs typeface="Times New Roman"/>
              </a:rPr>
              <a:t>1</a:t>
            </a:r>
            <a:r>
              <a:rPr sz="3975" spc="0" baseline="-4106" dirty="0" smtClean="0">
                <a:latin typeface="Symbol"/>
                <a:cs typeface="Symbol"/>
              </a:rPr>
              <a:t></a:t>
            </a:r>
            <a:r>
              <a:rPr sz="3975" spc="-479" baseline="-4375" dirty="0" smtClean="0">
                <a:latin typeface="Times New Roman"/>
                <a:cs typeface="Times New Roman"/>
              </a:rPr>
              <a:t> </a:t>
            </a:r>
            <a:r>
              <a:rPr sz="2925" spc="34" baseline="36278" dirty="0" smtClean="0">
                <a:latin typeface="Symbol"/>
                <a:cs typeface="Symbol"/>
              </a:rPr>
              <a:t></a:t>
            </a:r>
            <a:r>
              <a:rPr sz="2925" i="1" spc="-244" baseline="43110" dirty="0" smtClean="0">
                <a:latin typeface="Times New Roman"/>
                <a:cs typeface="Times New Roman"/>
              </a:rPr>
              <a:t>T</a:t>
            </a:r>
            <a:r>
              <a:rPr sz="1725" spc="0" baseline="47893" dirty="0" smtClean="0">
                <a:latin typeface="Times New Roman"/>
                <a:cs typeface="Times New Roman"/>
              </a:rPr>
              <a:t>1</a:t>
            </a:r>
            <a:r>
              <a:rPr sz="1725" spc="39" baseline="47893" dirty="0" smtClean="0">
                <a:latin typeface="Times New Roman"/>
                <a:cs typeface="Times New Roman"/>
              </a:rPr>
              <a:t> </a:t>
            </a:r>
            <a:r>
              <a:rPr sz="2925" spc="0" baseline="36278" dirty="0" smtClean="0">
                <a:latin typeface="Symbol"/>
                <a:cs typeface="Symbol"/>
              </a:rPr>
              <a:t>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276409" y="2138338"/>
            <a:ext cx="187846" cy="2744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00"/>
              </a:lnSpc>
              <a:spcBef>
                <a:spcPts val="105"/>
              </a:spcBef>
            </a:pPr>
            <a:r>
              <a:rPr sz="1950" u="sng" spc="0" dirty="0" smtClean="0">
                <a:latin typeface="Times New Roman"/>
                <a:cs typeface="Times New Roman"/>
              </a:rPr>
              <a:t>1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466502" y="2238294"/>
            <a:ext cx="1422263" cy="3661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60"/>
              </a:lnSpc>
              <a:spcBef>
                <a:spcPts val="143"/>
              </a:spcBef>
            </a:pPr>
            <a:r>
              <a:rPr sz="2925" i="1" spc="0" baseline="4459" dirty="0" smtClean="0">
                <a:latin typeface="Times New Roman"/>
                <a:cs typeface="Times New Roman"/>
              </a:rPr>
              <a:t>q</a:t>
            </a:r>
            <a:r>
              <a:rPr sz="2925" i="1" spc="9" baseline="4459" dirty="0" smtClean="0">
                <a:latin typeface="Times New Roman"/>
                <a:cs typeface="Times New Roman"/>
              </a:rPr>
              <a:t> </a:t>
            </a:r>
            <a:r>
              <a:rPr sz="2925" spc="0" baseline="4185" dirty="0" smtClean="0">
                <a:latin typeface="Symbol"/>
                <a:cs typeface="Symbol"/>
              </a:rPr>
              <a:t></a:t>
            </a:r>
            <a:r>
              <a:rPr sz="2925" spc="-24" baseline="4459" dirty="0" smtClean="0">
                <a:latin typeface="Times New Roman"/>
                <a:cs typeface="Times New Roman"/>
              </a:rPr>
              <a:t> </a:t>
            </a:r>
            <a:r>
              <a:rPr sz="2925" spc="59" baseline="4185" dirty="0" smtClean="0">
                <a:latin typeface="Symbol"/>
                <a:cs typeface="Symbol"/>
              </a:rPr>
              <a:t></a:t>
            </a:r>
            <a:r>
              <a:rPr sz="2925" i="1" spc="0" baseline="4459" dirty="0" smtClean="0">
                <a:latin typeface="Times New Roman"/>
                <a:cs typeface="Times New Roman"/>
              </a:rPr>
              <a:t>k</a:t>
            </a:r>
            <a:r>
              <a:rPr sz="2925" i="1" spc="-90" baseline="4459" dirty="0" smtClean="0">
                <a:latin typeface="Times New Roman"/>
                <a:cs typeface="Times New Roman"/>
              </a:rPr>
              <a:t> </a:t>
            </a:r>
            <a:r>
              <a:rPr sz="2925" spc="0" baseline="4185" dirty="0" smtClean="0">
                <a:latin typeface="Symbol"/>
                <a:cs typeface="Symbol"/>
              </a:rPr>
              <a:t></a:t>
            </a:r>
            <a:r>
              <a:rPr sz="2925" spc="0" baseline="4459" dirty="0" smtClean="0">
                <a:latin typeface="Times New Roman"/>
                <a:cs typeface="Times New Roman"/>
              </a:rPr>
              <a:t>  </a:t>
            </a:r>
            <a:r>
              <a:rPr sz="2925" spc="442" baseline="4459" dirty="0" smtClean="0">
                <a:latin typeface="Times New Roman"/>
                <a:cs typeface="Times New Roman"/>
              </a:rPr>
              <a:t> </a:t>
            </a:r>
            <a:r>
              <a:rPr sz="2650" spc="94" dirty="0" smtClean="0">
                <a:latin typeface="Symbol"/>
                <a:cs typeface="Symbol"/>
              </a:rPr>
              <a:t></a:t>
            </a:r>
            <a:r>
              <a:rPr sz="2925" spc="0" baseline="4185" dirty="0" smtClean="0">
                <a:latin typeface="Symbol"/>
                <a:cs typeface="Symbol"/>
              </a:rPr>
              <a:t></a:t>
            </a:r>
            <a:r>
              <a:rPr sz="2925" spc="0" baseline="4459" dirty="0" smtClean="0">
                <a:latin typeface="Times New Roman"/>
                <a:cs typeface="Times New Roman"/>
              </a:rPr>
              <a:t>1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214174" y="2334628"/>
            <a:ext cx="535089" cy="2744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1950" spc="0" dirty="0" smtClean="0">
                <a:latin typeface="Symbol"/>
                <a:cs typeface="Symbol"/>
              </a:rPr>
              <a:t></a:t>
            </a:r>
            <a:r>
              <a:rPr sz="1950" spc="0" dirty="0" smtClean="0">
                <a:latin typeface="Times New Roman"/>
                <a:cs typeface="Times New Roman"/>
              </a:rPr>
              <a:t>  </a:t>
            </a:r>
            <a:r>
              <a:rPr sz="1950" spc="322" dirty="0" smtClean="0">
                <a:latin typeface="Times New Roman"/>
                <a:cs typeface="Times New Roman"/>
              </a:rPr>
              <a:t> </a:t>
            </a:r>
            <a:r>
              <a:rPr sz="1950" spc="0" dirty="0" smtClean="0">
                <a:latin typeface="Symbol"/>
                <a:cs typeface="Symbol"/>
              </a:rPr>
              <a:t>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497830" y="2419362"/>
            <a:ext cx="2494044" cy="11976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0926" algn="just">
              <a:lnSpc>
                <a:spcPts val="2165"/>
              </a:lnSpc>
              <a:spcBef>
                <a:spcPts val="108"/>
              </a:spcBef>
            </a:pPr>
            <a:r>
              <a:rPr sz="2000" spc="0" dirty="0" smtClean="0">
                <a:latin typeface="Arial Narrow"/>
                <a:cs typeface="Arial Narrow"/>
              </a:rPr>
              <a:t>The</a:t>
            </a:r>
            <a:r>
              <a:rPr sz="2000" spc="-24" dirty="0" smtClean="0">
                <a:latin typeface="Arial Narrow"/>
                <a:cs typeface="Arial Narrow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he</a:t>
            </a:r>
            <a:r>
              <a:rPr sz="2000" i="1" spc="9" dirty="0" smtClean="0">
                <a:latin typeface="Times New Roman"/>
                <a:cs typeface="Times New Roman"/>
              </a:rPr>
              <a:t>a</a:t>
            </a:r>
            <a:r>
              <a:rPr sz="2000" i="1" spc="0" dirty="0" smtClean="0">
                <a:latin typeface="Times New Roman"/>
                <a:cs typeface="Times New Roman"/>
              </a:rPr>
              <a:t>t</a:t>
            </a:r>
            <a:r>
              <a:rPr sz="2000" i="1" spc="-25" dirty="0" smtClean="0">
                <a:latin typeface="Times New Roman"/>
                <a:cs typeface="Times New Roman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f</a:t>
            </a:r>
            <a:r>
              <a:rPr sz="2000" i="1" spc="-9" dirty="0" smtClean="0">
                <a:latin typeface="Times New Roman"/>
                <a:cs typeface="Times New Roman"/>
              </a:rPr>
              <a:t>l</a:t>
            </a:r>
            <a:r>
              <a:rPr sz="2000" i="1" spc="0" dirty="0" smtClean="0">
                <a:latin typeface="Times New Roman"/>
                <a:cs typeface="Times New Roman"/>
              </a:rPr>
              <a:t>ux </a:t>
            </a:r>
            <a:r>
              <a:rPr sz="2000" spc="0" dirty="0" smtClean="0">
                <a:latin typeface="Arial Narrow"/>
                <a:cs typeface="Arial Narrow"/>
              </a:rPr>
              <a:t>through</a:t>
            </a:r>
            <a:r>
              <a:rPr sz="2000" spc="-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</a:t>
            </a:r>
            <a:endParaRPr sz="2000">
              <a:latin typeface="Arial Narrow"/>
              <a:cs typeface="Arial Narrow"/>
            </a:endParaRPr>
          </a:p>
          <a:p>
            <a:pPr marL="12700" algn="just">
              <a:lnSpc>
                <a:spcPct val="100041"/>
              </a:lnSpc>
              <a:spcBef>
                <a:spcPts val="6"/>
              </a:spcBef>
            </a:pPr>
            <a:r>
              <a:rPr sz="2000" spc="0" dirty="0" smtClean="0">
                <a:latin typeface="Arial Narrow"/>
                <a:cs typeface="Arial Narrow"/>
              </a:rPr>
              <a:t>wall</a:t>
            </a:r>
            <a:r>
              <a:rPr sz="2000" spc="-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is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b="1" spc="4" dirty="0" smtClean="0">
                <a:latin typeface="Arial Narrow"/>
                <a:cs typeface="Arial Narrow"/>
              </a:rPr>
              <a:t>no</a:t>
            </a:r>
            <a:r>
              <a:rPr sz="2000" b="1" spc="0" dirty="0" smtClean="0">
                <a:latin typeface="Arial Narrow"/>
                <a:cs typeface="Arial Narrow"/>
              </a:rPr>
              <a:t>t</a:t>
            </a:r>
            <a:r>
              <a:rPr sz="2000" b="1" spc="-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c</a:t>
            </a:r>
            <a:r>
              <a:rPr sz="2000" spc="-9" dirty="0" smtClean="0">
                <a:latin typeface="Arial Narrow"/>
                <a:cs typeface="Arial Narrow"/>
              </a:rPr>
              <a:t>o</a:t>
            </a:r>
            <a:r>
              <a:rPr sz="2000" spc="0" dirty="0" smtClean="0">
                <a:latin typeface="Arial Narrow"/>
                <a:cs typeface="Arial Narrow"/>
              </a:rPr>
              <a:t>n</a:t>
            </a:r>
            <a:r>
              <a:rPr sz="2000" spc="-9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tant due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to the</a:t>
            </a:r>
            <a:r>
              <a:rPr sz="2000" spc="-2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heat</a:t>
            </a:r>
            <a:r>
              <a:rPr sz="2000" spc="-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gen</a:t>
            </a:r>
            <a:r>
              <a:rPr sz="2000" spc="-9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ration</a:t>
            </a:r>
            <a:r>
              <a:rPr sz="2000" spc="-4" dirty="0" smtClean="0">
                <a:latin typeface="Arial Narrow"/>
                <a:cs typeface="Arial Narrow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Q</a:t>
            </a:r>
            <a:r>
              <a:rPr sz="2000" i="1" spc="-50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that o</a:t>
            </a:r>
            <a:r>
              <a:rPr sz="2000" spc="-9" dirty="0" smtClean="0">
                <a:latin typeface="Arial Narrow"/>
                <a:cs typeface="Arial Narrow"/>
              </a:rPr>
              <a:t>c</a:t>
            </a:r>
            <a:r>
              <a:rPr sz="2000" spc="0" dirty="0" smtClean="0">
                <a:latin typeface="Arial Narrow"/>
                <a:cs typeface="Arial Narrow"/>
              </a:rPr>
              <a:t>c</a:t>
            </a:r>
            <a:r>
              <a:rPr sz="2000" spc="-9" dirty="0" smtClean="0">
                <a:latin typeface="Arial Narrow"/>
                <a:cs typeface="Arial Narrow"/>
              </a:rPr>
              <a:t>u</a:t>
            </a:r>
            <a:r>
              <a:rPr sz="2000" spc="0" dirty="0" smtClean="0">
                <a:latin typeface="Arial Narrow"/>
                <a:cs typeface="Arial Narrow"/>
              </a:rPr>
              <a:t>rs</a:t>
            </a:r>
            <a:r>
              <a:rPr sz="2000" spc="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in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wal</a:t>
            </a:r>
            <a:r>
              <a:rPr sz="2000" spc="-9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.</a:t>
            </a:r>
            <a:endParaRPr sz="2000">
              <a:latin typeface="Arial Narrow"/>
              <a:cs typeface="Arial Narrow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214174" y="2484158"/>
            <a:ext cx="544358" cy="3362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25"/>
              </a:lnSpc>
              <a:spcBef>
                <a:spcPts val="131"/>
              </a:spcBef>
            </a:pPr>
            <a:r>
              <a:rPr sz="2925" spc="-75" baseline="-2790" dirty="0" smtClean="0">
                <a:latin typeface="Symbol"/>
                <a:cs typeface="Symbol"/>
              </a:rPr>
              <a:t></a:t>
            </a:r>
            <a:r>
              <a:rPr sz="2925" i="1" spc="-114" baseline="11892" dirty="0" smtClean="0">
                <a:latin typeface="Times New Roman"/>
                <a:cs typeface="Times New Roman"/>
              </a:rPr>
              <a:t>T</a:t>
            </a:r>
            <a:r>
              <a:rPr sz="1725" spc="0" baseline="-5041" dirty="0" smtClean="0">
                <a:latin typeface="Times New Roman"/>
                <a:cs typeface="Times New Roman"/>
              </a:rPr>
              <a:t>2</a:t>
            </a:r>
            <a:r>
              <a:rPr sz="1725" spc="19" baseline="-5041" dirty="0" smtClean="0">
                <a:latin typeface="Times New Roman"/>
                <a:cs typeface="Times New Roman"/>
              </a:rPr>
              <a:t> </a:t>
            </a:r>
            <a:r>
              <a:rPr sz="2925" spc="0" baseline="-2790" dirty="0" smtClean="0">
                <a:latin typeface="Symbol"/>
                <a:cs typeface="Symbol"/>
              </a:rPr>
              <a:t>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258289" y="2490692"/>
            <a:ext cx="201120" cy="3184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25"/>
              </a:lnSpc>
              <a:spcBef>
                <a:spcPts val="121"/>
              </a:spcBef>
            </a:pPr>
            <a:r>
              <a:rPr sz="2925" i="1" spc="-19" baseline="7432" dirty="0" smtClean="0">
                <a:latin typeface="Times New Roman"/>
                <a:cs typeface="Times New Roman"/>
              </a:rPr>
              <a:t>l</a:t>
            </a:r>
            <a:r>
              <a:rPr sz="1725" i="1" spc="0" baseline="-12603" dirty="0" smtClean="0">
                <a:latin typeface="Times New Roman"/>
                <a:cs typeface="Times New Roman"/>
              </a:rPr>
              <a:t>e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690142" y="2905796"/>
            <a:ext cx="1002567" cy="4927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60"/>
              </a:lnSpc>
              <a:spcBef>
                <a:spcPts val="193"/>
              </a:spcBef>
            </a:pPr>
            <a:r>
              <a:rPr sz="2925" spc="-109" baseline="-1486" dirty="0" smtClean="0">
                <a:latin typeface="Times New Roman"/>
                <a:cs typeface="Times New Roman"/>
              </a:rPr>
              <a:t>1</a:t>
            </a:r>
            <a:r>
              <a:rPr sz="3975" spc="0" baseline="-4106" dirty="0" smtClean="0">
                <a:latin typeface="Symbol"/>
                <a:cs typeface="Symbol"/>
              </a:rPr>
              <a:t></a:t>
            </a:r>
            <a:r>
              <a:rPr sz="3975" spc="-479" baseline="-4375" dirty="0" smtClean="0">
                <a:latin typeface="Times New Roman"/>
                <a:cs typeface="Times New Roman"/>
              </a:rPr>
              <a:t> </a:t>
            </a:r>
            <a:r>
              <a:rPr sz="2925" spc="0" baseline="34882" dirty="0" smtClean="0">
                <a:latin typeface="Symbol"/>
                <a:cs typeface="Symbol"/>
              </a:rPr>
              <a:t></a:t>
            </a:r>
            <a:r>
              <a:rPr sz="2925" spc="0" baseline="41623" dirty="0" smtClean="0">
                <a:latin typeface="Times New Roman"/>
                <a:cs typeface="Times New Roman"/>
              </a:rPr>
              <a:t>84.</a:t>
            </a:r>
            <a:r>
              <a:rPr sz="2925" spc="50" baseline="41623" dirty="0" smtClean="0">
                <a:latin typeface="Times New Roman"/>
                <a:cs typeface="Times New Roman"/>
              </a:rPr>
              <a:t>3</a:t>
            </a:r>
            <a:r>
              <a:rPr sz="2925" spc="0" baseline="34882" dirty="0" smtClean="0">
                <a:latin typeface="Symbol"/>
                <a:cs typeface="Symbol"/>
              </a:rPr>
              <a:t>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466502" y="2931890"/>
            <a:ext cx="2129093" cy="4666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650"/>
              </a:lnSpc>
              <a:spcBef>
                <a:spcPts val="182"/>
              </a:spcBef>
            </a:pPr>
            <a:r>
              <a:rPr sz="1950" i="1" spc="0" dirty="0" smtClean="0">
                <a:latin typeface="Times New Roman"/>
                <a:cs typeface="Times New Roman"/>
              </a:rPr>
              <a:t>q</a:t>
            </a:r>
            <a:r>
              <a:rPr sz="1950" i="1" spc="9" dirty="0" smtClean="0">
                <a:latin typeface="Times New Roman"/>
                <a:cs typeface="Times New Roman"/>
              </a:rPr>
              <a:t> </a:t>
            </a:r>
            <a:r>
              <a:rPr sz="1950" spc="0" dirty="0" smtClean="0">
                <a:latin typeface="Symbol"/>
                <a:cs typeface="Symbol"/>
              </a:rPr>
              <a:t></a:t>
            </a:r>
            <a:r>
              <a:rPr sz="1950" spc="-24" dirty="0" smtClean="0">
                <a:latin typeface="Times New Roman"/>
                <a:cs typeface="Times New Roman"/>
              </a:rPr>
              <a:t> </a:t>
            </a:r>
            <a:r>
              <a:rPr sz="1950" spc="-4" dirty="0" smtClean="0">
                <a:latin typeface="Symbol"/>
                <a:cs typeface="Symbol"/>
              </a:rPr>
              <a:t></a:t>
            </a:r>
            <a:r>
              <a:rPr sz="1950" spc="0" dirty="0" smtClean="0">
                <a:latin typeface="Times New Roman"/>
                <a:cs typeface="Times New Roman"/>
              </a:rPr>
              <a:t>0.8</a:t>
            </a:r>
            <a:r>
              <a:rPr sz="1950" spc="-319" dirty="0" smtClean="0">
                <a:latin typeface="Times New Roman"/>
                <a:cs typeface="Times New Roman"/>
              </a:rPr>
              <a:t> </a:t>
            </a:r>
            <a:r>
              <a:rPr sz="1950" spc="0" dirty="0" smtClean="0">
                <a:latin typeface="Symbol"/>
                <a:cs typeface="Symbol"/>
              </a:rPr>
              <a:t></a:t>
            </a:r>
            <a:r>
              <a:rPr sz="1950" spc="0" dirty="0" smtClean="0">
                <a:latin typeface="Times New Roman"/>
                <a:cs typeface="Times New Roman"/>
              </a:rPr>
              <a:t> </a:t>
            </a:r>
            <a:r>
              <a:rPr sz="2925" u="sng" spc="0" baseline="37164" dirty="0" smtClean="0">
                <a:latin typeface="Times New Roman"/>
                <a:cs typeface="Times New Roman"/>
              </a:rPr>
              <a:t>   </a:t>
            </a:r>
            <a:r>
              <a:rPr sz="2925" u="sng" spc="126" baseline="37164" dirty="0" smtClean="0">
                <a:latin typeface="Times New Roman"/>
                <a:cs typeface="Times New Roman"/>
              </a:rPr>
              <a:t> </a:t>
            </a:r>
            <a:r>
              <a:rPr sz="2925" u="sng" spc="0" baseline="37164" dirty="0" smtClean="0">
                <a:latin typeface="Times New Roman"/>
                <a:cs typeface="Times New Roman"/>
              </a:rPr>
              <a:t>1    </a:t>
            </a:r>
            <a:r>
              <a:rPr sz="2925" u="sng" spc="14" baseline="37164" dirty="0" smtClean="0">
                <a:latin typeface="Times New Roman"/>
                <a:cs typeface="Times New Roman"/>
              </a:rPr>
              <a:t> </a:t>
            </a:r>
            <a:r>
              <a:rPr sz="2925" spc="-439" baseline="37164" dirty="0" smtClean="0">
                <a:latin typeface="Times New Roman"/>
                <a:cs typeface="Times New Roman"/>
              </a:rPr>
              <a:t> </a:t>
            </a:r>
            <a:r>
              <a:rPr sz="3975" spc="89" baseline="-3080" dirty="0" smtClean="0">
                <a:latin typeface="Symbol"/>
                <a:cs typeface="Symbol"/>
              </a:rPr>
              <a:t></a:t>
            </a:r>
            <a:r>
              <a:rPr sz="1950" spc="0" dirty="0" smtClean="0">
                <a:latin typeface="Symbol"/>
                <a:cs typeface="Symbol"/>
              </a:rPr>
              <a:t></a:t>
            </a:r>
            <a:r>
              <a:rPr sz="1950" spc="0" dirty="0" smtClean="0">
                <a:latin typeface="Times New Roman"/>
                <a:cs typeface="Times New Roman"/>
              </a:rPr>
              <a:t>1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906328" y="3128180"/>
            <a:ext cx="186345" cy="2744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1950" spc="0" dirty="0" smtClean="0">
                <a:latin typeface="Symbol"/>
                <a:cs typeface="Symbol"/>
              </a:rPr>
              <a:t>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473627" y="3128180"/>
            <a:ext cx="186345" cy="2744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1950" spc="0" dirty="0" smtClean="0">
                <a:latin typeface="Symbol"/>
                <a:cs typeface="Symbol"/>
              </a:rPr>
              <a:t>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906328" y="3280217"/>
            <a:ext cx="762084" cy="3307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925" spc="-15" baseline="-2790" dirty="0" smtClean="0">
                <a:latin typeface="Symbol"/>
                <a:cs typeface="Symbol"/>
              </a:rPr>
              <a:t></a:t>
            </a:r>
            <a:r>
              <a:rPr sz="2925" spc="0" baseline="10405" dirty="0" smtClean="0">
                <a:latin typeface="Times New Roman"/>
                <a:cs typeface="Times New Roman"/>
              </a:rPr>
              <a:t>55.</a:t>
            </a:r>
            <a:r>
              <a:rPr sz="2925" spc="65" baseline="10405" dirty="0" smtClean="0">
                <a:latin typeface="Times New Roman"/>
                <a:cs typeface="Times New Roman"/>
              </a:rPr>
              <a:t>0</a:t>
            </a:r>
            <a:r>
              <a:rPr sz="2925" spc="0" baseline="-2790" dirty="0" smtClean="0">
                <a:latin typeface="Symbol"/>
                <a:cs typeface="Symbol"/>
              </a:rPr>
              <a:t>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429935" y="3284244"/>
            <a:ext cx="749223" cy="6659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00"/>
              </a:lnSpc>
              <a:spcBef>
                <a:spcPts val="105"/>
              </a:spcBef>
            </a:pPr>
            <a:r>
              <a:rPr sz="1950" spc="0" dirty="0" smtClean="0">
                <a:latin typeface="Times New Roman"/>
                <a:cs typeface="Times New Roman"/>
              </a:rPr>
              <a:t>0.0625</a:t>
            </a:r>
            <a:endParaRPr sz="1950">
              <a:latin typeface="Times New Roman"/>
              <a:cs typeface="Times New Roman"/>
            </a:endParaRPr>
          </a:p>
          <a:p>
            <a:pPr marL="34844" marR="37359">
              <a:lnSpc>
                <a:spcPct val="100000"/>
              </a:lnSpc>
              <a:spcBef>
                <a:spcPts val="735"/>
              </a:spcBef>
            </a:pPr>
            <a:r>
              <a:rPr sz="1950" i="1" u="sng" spc="-219" dirty="0" smtClean="0">
                <a:latin typeface="Times New Roman"/>
                <a:cs typeface="Times New Roman"/>
              </a:rPr>
              <a:t> </a:t>
            </a:r>
            <a:r>
              <a:rPr sz="1950" i="1" u="sng" spc="0" dirty="0" smtClean="0">
                <a:latin typeface="Times New Roman"/>
                <a:cs typeface="Times New Roman"/>
              </a:rPr>
              <a:t>W </a:t>
            </a:r>
            <a:r>
              <a:rPr sz="1950" i="1" u="sng" spc="-289" dirty="0" smtClean="0">
                <a:latin typeface="Times New Roman"/>
                <a:cs typeface="Times New Roman"/>
              </a:rPr>
              <a:t> 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466502" y="3828860"/>
            <a:ext cx="812608" cy="2784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1950" i="1" spc="0" dirty="0" smtClean="0">
                <a:latin typeface="Times New Roman"/>
                <a:cs typeface="Times New Roman"/>
              </a:rPr>
              <a:t>q</a:t>
            </a:r>
            <a:r>
              <a:rPr sz="1950" i="1" spc="9" dirty="0" smtClean="0">
                <a:latin typeface="Times New Roman"/>
                <a:cs typeface="Times New Roman"/>
              </a:rPr>
              <a:t> </a:t>
            </a:r>
            <a:r>
              <a:rPr sz="1950" spc="0" dirty="0" smtClean="0">
                <a:latin typeface="Symbol"/>
                <a:cs typeface="Symbol"/>
              </a:rPr>
              <a:t></a:t>
            </a:r>
            <a:r>
              <a:rPr sz="1950" spc="-84" dirty="0" smtClean="0">
                <a:latin typeface="Times New Roman"/>
                <a:cs typeface="Times New Roman"/>
              </a:rPr>
              <a:t> </a:t>
            </a:r>
            <a:r>
              <a:rPr sz="1950" spc="0" dirty="0" smtClean="0">
                <a:latin typeface="Times New Roman"/>
                <a:cs typeface="Times New Roman"/>
              </a:rPr>
              <a:t>375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468693" y="3999637"/>
            <a:ext cx="344393" cy="3029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925" spc="75" baseline="-1486" dirty="0" smtClean="0">
                <a:latin typeface="Times New Roman"/>
                <a:cs typeface="Times New Roman"/>
              </a:rPr>
              <a:t>m</a:t>
            </a:r>
            <a:r>
              <a:rPr sz="1725" spc="0" baseline="42851" dirty="0" smtClean="0">
                <a:latin typeface="Times New Roman"/>
                <a:cs typeface="Times New Roman"/>
              </a:rPr>
              <a:t>2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99566" y="4677295"/>
            <a:ext cx="5968451" cy="10689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5"/>
              </a:lnSpc>
              <a:spcBef>
                <a:spcPts val="107"/>
              </a:spcBef>
            </a:pPr>
            <a:r>
              <a:rPr sz="2000" spc="0" dirty="0" smtClean="0">
                <a:latin typeface="Arial Narrow"/>
                <a:cs typeface="Arial Narrow"/>
              </a:rPr>
              <a:t>b)</a:t>
            </a:r>
            <a:r>
              <a:rPr sz="2000" spc="-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Heat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l</a:t>
            </a:r>
            <a:r>
              <a:rPr sz="2000" spc="-4" dirty="0" smtClean="0">
                <a:latin typeface="Arial Narrow"/>
                <a:cs typeface="Arial Narrow"/>
              </a:rPr>
              <a:t>o</a:t>
            </a:r>
            <a:r>
              <a:rPr sz="2000" spc="0" dirty="0" smtClean="0">
                <a:latin typeface="Arial Narrow"/>
                <a:cs typeface="Arial Narrow"/>
              </a:rPr>
              <a:t>ss</a:t>
            </a:r>
            <a:r>
              <a:rPr sz="2000" spc="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from</a:t>
            </a:r>
            <a:r>
              <a:rPr sz="2000" spc="-2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right</a:t>
            </a:r>
            <a:r>
              <a:rPr sz="2000" spc="-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s</a:t>
            </a:r>
            <a:r>
              <a:rPr sz="2000" spc="-9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de</a:t>
            </a:r>
            <a:r>
              <a:rPr sz="2000" spc="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of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wal</a:t>
            </a:r>
            <a:r>
              <a:rPr sz="2000" spc="-9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,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per un</a:t>
            </a:r>
            <a:r>
              <a:rPr sz="2000" spc="-9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t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s</a:t>
            </a:r>
            <a:r>
              <a:rPr sz="2000" spc="-9" dirty="0" smtClean="0">
                <a:latin typeface="Arial Narrow"/>
                <a:cs typeface="Arial Narrow"/>
              </a:rPr>
              <a:t>u</a:t>
            </a:r>
            <a:r>
              <a:rPr sz="2000" spc="0" dirty="0" smtClean="0">
                <a:latin typeface="Arial Narrow"/>
                <a:cs typeface="Arial Narrow"/>
              </a:rPr>
              <a:t>rface a</a:t>
            </a:r>
            <a:r>
              <a:rPr sz="2000" spc="4" dirty="0" smtClean="0">
                <a:latin typeface="Arial Narrow"/>
                <a:cs typeface="Arial Narrow"/>
              </a:rPr>
              <a:t>r</a:t>
            </a:r>
            <a:r>
              <a:rPr sz="2000" spc="0" dirty="0" smtClean="0">
                <a:latin typeface="Arial Narrow"/>
                <a:cs typeface="Arial Narrow"/>
              </a:rPr>
              <a:t>ea.</a:t>
            </a:r>
            <a:endParaRPr sz="2000">
              <a:latin typeface="Arial Narrow"/>
              <a:cs typeface="Arial Narrow"/>
            </a:endParaRPr>
          </a:p>
          <a:p>
            <a:pPr marL="239776" marR="38176">
              <a:lnSpc>
                <a:spcPct val="95825"/>
              </a:lnSpc>
              <a:spcBef>
                <a:spcPts val="573"/>
              </a:spcBef>
            </a:pPr>
            <a:r>
              <a:rPr sz="2000" spc="0" dirty="0" smtClean="0">
                <a:latin typeface="Arial Narrow"/>
                <a:cs typeface="Arial Narrow"/>
              </a:rPr>
              <a:t>Us</a:t>
            </a:r>
            <a:r>
              <a:rPr sz="2000" spc="-9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ng t</a:t>
            </a:r>
            <a:r>
              <a:rPr sz="2000" spc="-9" dirty="0" smtClean="0">
                <a:latin typeface="Arial Narrow"/>
                <a:cs typeface="Arial Narrow"/>
              </a:rPr>
              <a:t>h</a:t>
            </a:r>
            <a:r>
              <a:rPr sz="2000" spc="0" dirty="0" smtClean="0">
                <a:latin typeface="Arial Narrow"/>
                <a:cs typeface="Arial Narrow"/>
              </a:rPr>
              <a:t>e </a:t>
            </a:r>
            <a:r>
              <a:rPr sz="2000" i="1" spc="0" dirty="0" smtClean="0">
                <a:latin typeface="Times New Roman"/>
                <a:cs typeface="Times New Roman"/>
              </a:rPr>
              <a:t>N</a:t>
            </a:r>
            <a:r>
              <a:rPr sz="2000" i="1" spc="-4" dirty="0" smtClean="0">
                <a:latin typeface="Times New Roman"/>
                <a:cs typeface="Times New Roman"/>
              </a:rPr>
              <a:t>e</a:t>
            </a:r>
            <a:r>
              <a:rPr sz="2000" i="1" spc="0" dirty="0" smtClean="0">
                <a:latin typeface="Times New Roman"/>
                <a:cs typeface="Times New Roman"/>
              </a:rPr>
              <a:t>w</a:t>
            </a:r>
            <a:r>
              <a:rPr sz="2000" i="1" spc="-9" dirty="0" smtClean="0">
                <a:latin typeface="Times New Roman"/>
                <a:cs typeface="Times New Roman"/>
              </a:rPr>
              <a:t>t</a:t>
            </a:r>
            <a:r>
              <a:rPr sz="2000" i="1" spc="0" dirty="0" smtClean="0">
                <a:latin typeface="Times New Roman"/>
                <a:cs typeface="Times New Roman"/>
              </a:rPr>
              <a:t>o</a:t>
            </a:r>
            <a:r>
              <a:rPr sz="2000" i="1" spc="9" dirty="0" smtClean="0">
                <a:latin typeface="Times New Roman"/>
                <a:cs typeface="Times New Roman"/>
              </a:rPr>
              <a:t>n</a:t>
            </a:r>
            <a:r>
              <a:rPr sz="2000" i="1" spc="-244" dirty="0" smtClean="0">
                <a:latin typeface="Times New Roman"/>
                <a:cs typeface="Times New Roman"/>
              </a:rPr>
              <a:t>’</a:t>
            </a:r>
            <a:r>
              <a:rPr sz="2000" i="1" spc="0" dirty="0" smtClean="0">
                <a:latin typeface="Times New Roman"/>
                <a:cs typeface="Times New Roman"/>
              </a:rPr>
              <a:t>s</a:t>
            </a:r>
            <a:r>
              <a:rPr sz="2000" i="1" spc="-29" dirty="0" smtClean="0">
                <a:latin typeface="Times New Roman"/>
                <a:cs typeface="Times New Roman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law</a:t>
            </a:r>
            <a:r>
              <a:rPr sz="2000" i="1" spc="-9" dirty="0" smtClean="0">
                <a:latin typeface="Times New Roman"/>
                <a:cs typeface="Times New Roman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of</a:t>
            </a:r>
            <a:r>
              <a:rPr sz="2000" i="1" spc="-4" dirty="0" smtClean="0">
                <a:latin typeface="Times New Roman"/>
                <a:cs typeface="Times New Roman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co</a:t>
            </a:r>
            <a:r>
              <a:rPr sz="2000" i="1" spc="9" dirty="0" smtClean="0">
                <a:latin typeface="Times New Roman"/>
                <a:cs typeface="Times New Roman"/>
              </a:rPr>
              <a:t>o</a:t>
            </a:r>
            <a:r>
              <a:rPr sz="2000" i="1" spc="0" dirty="0" smtClean="0">
                <a:latin typeface="Times New Roman"/>
                <a:cs typeface="Times New Roman"/>
              </a:rPr>
              <a:t>l</a:t>
            </a:r>
            <a:r>
              <a:rPr sz="2000" i="1" spc="-9" dirty="0" smtClean="0">
                <a:latin typeface="Times New Roman"/>
                <a:cs typeface="Times New Roman"/>
              </a:rPr>
              <a:t>i</a:t>
            </a:r>
            <a:r>
              <a:rPr sz="2000" i="1" spc="0" dirty="0" smtClean="0">
                <a:latin typeface="Times New Roman"/>
                <a:cs typeface="Times New Roman"/>
              </a:rPr>
              <a:t>n</a:t>
            </a:r>
            <a:r>
              <a:rPr sz="2000" i="1" spc="1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Arial Narrow"/>
                <a:cs typeface="Arial Narrow"/>
              </a:rPr>
              <a:t>,</a:t>
            </a:r>
            <a:r>
              <a:rPr sz="2000" spc="-4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we ha</a:t>
            </a:r>
            <a:r>
              <a:rPr sz="2000" spc="-9" dirty="0" smtClean="0">
                <a:latin typeface="Arial Narrow"/>
                <a:cs typeface="Arial Narrow"/>
              </a:rPr>
              <a:t>v</a:t>
            </a:r>
            <a:r>
              <a:rPr sz="2000" spc="0" dirty="0" smtClean="0">
                <a:latin typeface="Arial Narrow"/>
                <a:cs typeface="Arial Narrow"/>
              </a:rPr>
              <a:t>e</a:t>
            </a:r>
            <a:endParaRPr sz="2000">
              <a:latin typeface="Arial Narrow"/>
              <a:cs typeface="Arial Narrow"/>
            </a:endParaRPr>
          </a:p>
          <a:p>
            <a:pPr marR="869795" algn="r">
              <a:lnSpc>
                <a:spcPct val="95825"/>
              </a:lnSpc>
              <a:spcBef>
                <a:spcPts val="858"/>
              </a:spcBef>
            </a:pPr>
            <a:r>
              <a:rPr sz="2050" i="1" spc="0" dirty="0" smtClean="0">
                <a:latin typeface="Times New Roman"/>
                <a:cs typeface="Times New Roman"/>
              </a:rPr>
              <a:t>W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00170" y="5570438"/>
            <a:ext cx="877429" cy="3712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25"/>
              </a:lnSpc>
              <a:spcBef>
                <a:spcPts val="146"/>
              </a:spcBef>
            </a:pPr>
            <a:r>
              <a:rPr sz="3075" i="1" spc="0" baseline="4242" dirty="0" smtClean="0">
                <a:latin typeface="Times New Roman"/>
                <a:cs typeface="Times New Roman"/>
              </a:rPr>
              <a:t>q </a:t>
            </a:r>
            <a:r>
              <a:rPr sz="3075" spc="0" baseline="3981" dirty="0" smtClean="0">
                <a:latin typeface="Symbol"/>
                <a:cs typeface="Symbol"/>
              </a:rPr>
              <a:t></a:t>
            </a:r>
            <a:r>
              <a:rPr sz="3075" spc="-31" baseline="4242" dirty="0" smtClean="0">
                <a:latin typeface="Times New Roman"/>
                <a:cs typeface="Times New Roman"/>
              </a:rPr>
              <a:t> </a:t>
            </a:r>
            <a:r>
              <a:rPr sz="3075" i="1" spc="0" baseline="4242" dirty="0" smtClean="0">
                <a:latin typeface="Times New Roman"/>
                <a:cs typeface="Times New Roman"/>
              </a:rPr>
              <a:t>h</a:t>
            </a:r>
            <a:r>
              <a:rPr sz="3075" i="1" spc="-314" baseline="4242" dirty="0" smtClean="0">
                <a:latin typeface="Times New Roman"/>
                <a:cs typeface="Times New Roman"/>
              </a:rPr>
              <a:t> </a:t>
            </a:r>
            <a:r>
              <a:rPr sz="2700" spc="19" dirty="0" smtClean="0">
                <a:latin typeface="Symbol"/>
                <a:cs typeface="Symbol"/>
              </a:rPr>
              <a:t></a:t>
            </a:r>
            <a:r>
              <a:rPr sz="3075" i="1" spc="0" baseline="4242" dirty="0" smtClean="0">
                <a:latin typeface="Times New Roman"/>
                <a:cs typeface="Times New Roman"/>
              </a:rPr>
              <a:t>T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627148" y="5570438"/>
            <a:ext cx="2923817" cy="3712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25"/>
              </a:lnSpc>
              <a:spcBef>
                <a:spcPts val="146"/>
              </a:spcBef>
            </a:pPr>
            <a:r>
              <a:rPr sz="3075" baseline="3981" dirty="0" smtClean="0">
                <a:latin typeface="Symbol"/>
                <a:cs typeface="Symbol"/>
              </a:rPr>
              <a:t></a:t>
            </a:r>
            <a:r>
              <a:rPr sz="3075" spc="-325" baseline="4242" dirty="0" smtClean="0">
                <a:latin typeface="Times New Roman"/>
                <a:cs typeface="Times New Roman"/>
              </a:rPr>
              <a:t> </a:t>
            </a:r>
            <a:r>
              <a:rPr sz="3075" i="1" spc="0" baseline="4242" dirty="0" smtClean="0">
                <a:latin typeface="Times New Roman"/>
                <a:cs typeface="Times New Roman"/>
              </a:rPr>
              <a:t>T   </a:t>
            </a:r>
            <a:r>
              <a:rPr sz="3075" i="1" spc="159" baseline="4242" dirty="0" smtClean="0">
                <a:latin typeface="Times New Roman"/>
                <a:cs typeface="Times New Roman"/>
              </a:rPr>
              <a:t> </a:t>
            </a:r>
            <a:r>
              <a:rPr sz="3075" spc="0" baseline="3981" dirty="0" smtClean="0">
                <a:latin typeface="Symbol"/>
                <a:cs typeface="Symbol"/>
              </a:rPr>
              <a:t></a:t>
            </a:r>
            <a:r>
              <a:rPr sz="3075" spc="-26" baseline="4242" dirty="0" smtClean="0">
                <a:latin typeface="Times New Roman"/>
                <a:cs typeface="Times New Roman"/>
              </a:rPr>
              <a:t> </a:t>
            </a:r>
            <a:r>
              <a:rPr sz="3075" spc="-29" baseline="4242" dirty="0" smtClean="0">
                <a:latin typeface="Times New Roman"/>
                <a:cs typeface="Times New Roman"/>
              </a:rPr>
              <a:t>2</a:t>
            </a:r>
            <a:r>
              <a:rPr sz="3075" spc="0" baseline="4242" dirty="0" smtClean="0">
                <a:latin typeface="Times New Roman"/>
                <a:cs typeface="Times New Roman"/>
              </a:rPr>
              <a:t>0</a:t>
            </a:r>
            <a:r>
              <a:rPr sz="3075" spc="-354" baseline="4242" dirty="0" smtClean="0">
                <a:latin typeface="Times New Roman"/>
                <a:cs typeface="Times New Roman"/>
              </a:rPr>
              <a:t> </a:t>
            </a:r>
            <a:r>
              <a:rPr sz="3075" spc="0" baseline="3981" dirty="0" smtClean="0">
                <a:latin typeface="Symbol"/>
                <a:cs typeface="Symbol"/>
              </a:rPr>
              <a:t></a:t>
            </a:r>
            <a:r>
              <a:rPr sz="3075" spc="-314" baseline="4242" dirty="0" smtClean="0">
                <a:latin typeface="Times New Roman"/>
                <a:cs typeface="Times New Roman"/>
              </a:rPr>
              <a:t> </a:t>
            </a:r>
            <a:r>
              <a:rPr sz="2700" spc="84" dirty="0" smtClean="0">
                <a:latin typeface="Symbol"/>
                <a:cs typeface="Symbol"/>
              </a:rPr>
              <a:t></a:t>
            </a:r>
            <a:r>
              <a:rPr sz="3075" spc="-29" baseline="4242" dirty="0" smtClean="0">
                <a:latin typeface="Times New Roman"/>
                <a:cs typeface="Times New Roman"/>
              </a:rPr>
              <a:t>5</a:t>
            </a:r>
            <a:r>
              <a:rPr sz="3075" spc="0" baseline="4242" dirty="0" smtClean="0">
                <a:latin typeface="Times New Roman"/>
                <a:cs typeface="Times New Roman"/>
              </a:rPr>
              <a:t>5</a:t>
            </a:r>
            <a:r>
              <a:rPr sz="3075" spc="-259" baseline="4242" dirty="0" smtClean="0">
                <a:latin typeface="Times New Roman"/>
                <a:cs typeface="Times New Roman"/>
              </a:rPr>
              <a:t> </a:t>
            </a:r>
            <a:r>
              <a:rPr sz="3075" spc="0" baseline="3981" dirty="0" smtClean="0">
                <a:latin typeface="Symbol"/>
                <a:cs typeface="Symbol"/>
              </a:rPr>
              <a:t></a:t>
            </a:r>
            <a:r>
              <a:rPr sz="3075" spc="-254" baseline="4242" dirty="0" smtClean="0">
                <a:latin typeface="Times New Roman"/>
                <a:cs typeface="Times New Roman"/>
              </a:rPr>
              <a:t> </a:t>
            </a:r>
            <a:r>
              <a:rPr sz="3075" spc="-29" baseline="4242" dirty="0" smtClean="0">
                <a:latin typeface="Times New Roman"/>
                <a:cs typeface="Times New Roman"/>
              </a:rPr>
              <a:t>3</a:t>
            </a:r>
            <a:r>
              <a:rPr sz="3075" spc="84" baseline="4242" dirty="0" smtClean="0">
                <a:latin typeface="Times New Roman"/>
                <a:cs typeface="Times New Roman"/>
              </a:rPr>
              <a:t>0</a:t>
            </a:r>
            <a:r>
              <a:rPr sz="2700" spc="0" dirty="0" smtClean="0">
                <a:latin typeface="Symbol"/>
                <a:cs typeface="Symbol"/>
              </a:rPr>
              <a:t></a:t>
            </a:r>
            <a:r>
              <a:rPr sz="2700" spc="-259" dirty="0" smtClean="0">
                <a:latin typeface="Times New Roman"/>
                <a:cs typeface="Times New Roman"/>
              </a:rPr>
              <a:t> </a:t>
            </a:r>
            <a:r>
              <a:rPr sz="3075" spc="0" baseline="3981" dirty="0" smtClean="0">
                <a:latin typeface="Symbol"/>
                <a:cs typeface="Symbol"/>
              </a:rPr>
              <a:t></a:t>
            </a:r>
            <a:r>
              <a:rPr sz="3075" spc="-91" baseline="4242" dirty="0" smtClean="0">
                <a:latin typeface="Times New Roman"/>
                <a:cs typeface="Times New Roman"/>
              </a:rPr>
              <a:t> </a:t>
            </a:r>
            <a:r>
              <a:rPr sz="3075" spc="-29" baseline="4242" dirty="0" smtClean="0">
                <a:latin typeface="Times New Roman"/>
                <a:cs typeface="Times New Roman"/>
              </a:rPr>
              <a:t>50</a:t>
            </a:r>
            <a:r>
              <a:rPr sz="3075" spc="0" baseline="4242" dirty="0" smtClean="0">
                <a:latin typeface="Times New Roman"/>
                <a:cs typeface="Times New Roman"/>
              </a:rPr>
              <a:t>0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082173" y="5570438"/>
            <a:ext cx="165655" cy="3712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25"/>
              </a:lnSpc>
              <a:spcBef>
                <a:spcPts val="146"/>
              </a:spcBef>
            </a:pPr>
            <a:r>
              <a:rPr sz="2700" spc="0" dirty="0" smtClean="0">
                <a:latin typeface="Symbol"/>
                <a:cs typeface="Symbol"/>
              </a:rPr>
              <a:t></a:t>
            </a:r>
            <a:endParaRPr sz="270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283502" y="5779708"/>
            <a:ext cx="313182" cy="1782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0"/>
              </a:lnSpc>
              <a:spcBef>
                <a:spcPts val="66"/>
              </a:spcBef>
            </a:pPr>
            <a:r>
              <a:rPr sz="1200" i="1" spc="-19" dirty="0" smtClean="0">
                <a:latin typeface="Times New Roman"/>
                <a:cs typeface="Times New Roman"/>
              </a:rPr>
              <a:t>wa</a:t>
            </a:r>
            <a:r>
              <a:rPr sz="1200" i="1" spc="-4" dirty="0" smtClean="0">
                <a:latin typeface="Times New Roman"/>
                <a:cs typeface="Times New Roman"/>
              </a:rPr>
              <a:t>l</a:t>
            </a:r>
            <a:r>
              <a:rPr sz="1200" i="1" spc="0" dirty="0" smtClean="0">
                <a:latin typeface="Times New Roman"/>
                <a:cs typeface="Times New Roman"/>
              </a:rPr>
              <a:t>l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27205" y="5777267"/>
            <a:ext cx="160333" cy="1782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50"/>
              </a:lnSpc>
              <a:spcBef>
                <a:spcPts val="67"/>
              </a:spcBef>
            </a:pPr>
            <a:r>
              <a:rPr sz="1200" spc="0" dirty="0" smtClean="0">
                <a:latin typeface="Symbol"/>
                <a:cs typeface="Symbol"/>
              </a:rPr>
              <a:t>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56425" y="5799294"/>
            <a:ext cx="126872" cy="1782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0"/>
              </a:lnSpc>
              <a:spcBef>
                <a:spcPts val="66"/>
              </a:spcBef>
            </a:pPr>
            <a:r>
              <a:rPr sz="1200" spc="0" dirty="0" smtClean="0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42168" y="5829019"/>
            <a:ext cx="274156" cy="2873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2050" spc="0" dirty="0" smtClean="0">
                <a:latin typeface="Times New Roman"/>
                <a:cs typeface="Times New Roman"/>
              </a:rPr>
              <a:t>m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29550" y="3005307"/>
            <a:ext cx="28942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2844062" y="3005307"/>
            <a:ext cx="28919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2707906" y="3749156"/>
            <a:ext cx="8759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5736869" y="5642721"/>
            <a:ext cx="34740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ject 23"/>
          <p:cNvSpPr/>
          <p:nvPr/>
        </p:nvSpPr>
        <p:spPr>
          <a:xfrm>
            <a:off x="2561848" y="1793887"/>
            <a:ext cx="303989" cy="0"/>
          </a:xfrm>
          <a:custGeom>
            <a:avLst/>
            <a:gdLst/>
            <a:ahLst/>
            <a:cxnLst/>
            <a:rect l="l" t="t" r="r" b="b"/>
            <a:pathLst>
              <a:path w="303989">
                <a:moveTo>
                  <a:pt x="0" y="0"/>
                </a:moveTo>
                <a:lnTo>
                  <a:pt x="303989" y="0"/>
                </a:lnTo>
              </a:path>
            </a:pathLst>
          </a:custGeom>
          <a:ln w="112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237569" y="1793887"/>
            <a:ext cx="366035" cy="0"/>
          </a:xfrm>
          <a:custGeom>
            <a:avLst/>
            <a:gdLst/>
            <a:ahLst/>
            <a:cxnLst/>
            <a:rect l="l" t="t" r="r" b="b"/>
            <a:pathLst>
              <a:path w="366035">
                <a:moveTo>
                  <a:pt x="0" y="0"/>
                </a:moveTo>
                <a:lnTo>
                  <a:pt x="366035" y="0"/>
                </a:lnTo>
              </a:path>
            </a:pathLst>
          </a:custGeom>
          <a:ln w="112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419855" y="3596640"/>
            <a:ext cx="466344" cy="4236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541776" y="3596640"/>
            <a:ext cx="576072" cy="4236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41247" y="3904488"/>
            <a:ext cx="414528" cy="4206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11352" y="3904488"/>
            <a:ext cx="576072" cy="42062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650240" y="874280"/>
            <a:ext cx="3296089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5"/>
              </a:lnSpc>
              <a:spcBef>
                <a:spcPts val="107"/>
              </a:spcBef>
            </a:pPr>
            <a:r>
              <a:rPr sz="2000" spc="0" dirty="0" smtClean="0">
                <a:latin typeface="Arial Narrow"/>
                <a:cs typeface="Arial Narrow"/>
              </a:rPr>
              <a:t>S</a:t>
            </a:r>
            <a:r>
              <a:rPr sz="2000" spc="-4" dirty="0" smtClean="0">
                <a:latin typeface="Arial Narrow"/>
                <a:cs typeface="Arial Narrow"/>
              </a:rPr>
              <a:t>u</a:t>
            </a:r>
            <a:r>
              <a:rPr sz="2000" spc="0" dirty="0" smtClean="0">
                <a:latin typeface="Arial Narrow"/>
                <a:cs typeface="Arial Narrow"/>
              </a:rPr>
              <a:t>b</a:t>
            </a:r>
            <a:r>
              <a:rPr sz="2000" spc="-9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ti</a:t>
            </a:r>
            <a:r>
              <a:rPr sz="2000" spc="-4" dirty="0" smtClean="0">
                <a:latin typeface="Arial Narrow"/>
                <a:cs typeface="Arial Narrow"/>
              </a:rPr>
              <a:t>t</a:t>
            </a:r>
            <a:r>
              <a:rPr sz="2000" spc="0" dirty="0" smtClean="0">
                <a:latin typeface="Arial Narrow"/>
                <a:cs typeface="Arial Narrow"/>
              </a:rPr>
              <a:t>ut</a:t>
            </a:r>
            <a:r>
              <a:rPr sz="2000" spc="-9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ng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eq.(i</a:t>
            </a:r>
            <a:r>
              <a:rPr sz="2000" spc="-9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)</a:t>
            </a:r>
            <a:r>
              <a:rPr sz="2000" spc="-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i</a:t>
            </a:r>
            <a:r>
              <a:rPr sz="2000" spc="-4" dirty="0" smtClean="0">
                <a:latin typeface="Arial Narrow"/>
                <a:cs typeface="Arial Narrow"/>
              </a:rPr>
              <a:t>n</a:t>
            </a:r>
            <a:r>
              <a:rPr sz="2000" spc="0" dirty="0" smtClean="0">
                <a:latin typeface="Arial Narrow"/>
                <a:cs typeface="Arial Narrow"/>
              </a:rPr>
              <a:t>to e</a:t>
            </a:r>
            <a:r>
              <a:rPr sz="2000" spc="-9" dirty="0" smtClean="0">
                <a:latin typeface="Arial Narrow"/>
                <a:cs typeface="Arial Narrow"/>
              </a:rPr>
              <a:t>q</a:t>
            </a:r>
            <a:r>
              <a:rPr sz="2000" spc="0" dirty="0" smtClean="0">
                <a:latin typeface="Arial Narrow"/>
                <a:cs typeface="Arial Narrow"/>
              </a:rPr>
              <a:t>.(i)</a:t>
            </a:r>
            <a:r>
              <a:rPr sz="2000" spc="-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y</a:t>
            </a:r>
            <a:r>
              <a:rPr sz="2000" spc="-9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e</a:t>
            </a:r>
            <a:r>
              <a:rPr sz="2000" spc="-4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d</a:t>
            </a:r>
            <a:r>
              <a:rPr sz="2000" spc="-9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,</a:t>
            </a:r>
            <a:endParaRPr sz="2000">
              <a:latin typeface="Arial Narrow"/>
              <a:cs typeface="Arial Narrow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619167" y="1458656"/>
            <a:ext cx="210808" cy="2975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90"/>
              </a:lnSpc>
              <a:spcBef>
                <a:spcPts val="114"/>
              </a:spcBef>
            </a:pPr>
            <a:r>
              <a:rPr sz="2150" i="1" spc="0" dirty="0" smtClean="0">
                <a:latin typeface="Times New Roman"/>
                <a:cs typeface="Times New Roman"/>
              </a:rPr>
              <a:t>d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244217" y="1458656"/>
            <a:ext cx="365896" cy="2975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90"/>
              </a:lnSpc>
              <a:spcBef>
                <a:spcPts val="114"/>
              </a:spcBef>
            </a:pPr>
            <a:r>
              <a:rPr sz="2150" i="1" spc="-19" dirty="0" smtClean="0">
                <a:latin typeface="Times New Roman"/>
                <a:cs typeface="Times New Roman"/>
              </a:rPr>
              <a:t>dT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892979" y="1474165"/>
            <a:ext cx="177263" cy="2975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30"/>
              </a:lnSpc>
              <a:spcBef>
                <a:spcPts val="116"/>
              </a:spcBef>
            </a:pPr>
            <a:r>
              <a:rPr sz="2150" spc="0" dirty="0" smtClean="0">
                <a:latin typeface="Symbol"/>
                <a:cs typeface="Symbol"/>
              </a:rPr>
              <a:t></a:t>
            </a:r>
            <a:endParaRPr sz="2150">
              <a:latin typeface="Symbol"/>
              <a:cs typeface="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626194" y="1474165"/>
            <a:ext cx="177263" cy="2975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30"/>
              </a:lnSpc>
              <a:spcBef>
                <a:spcPts val="116"/>
              </a:spcBef>
            </a:pPr>
            <a:r>
              <a:rPr sz="2150" spc="0" dirty="0" smtClean="0">
                <a:latin typeface="Symbol"/>
                <a:cs typeface="Symbol"/>
              </a:rPr>
              <a:t></a:t>
            </a:r>
            <a:endParaRPr sz="2150"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789571" y="1626020"/>
            <a:ext cx="928710" cy="3018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30"/>
              </a:lnSpc>
              <a:spcBef>
                <a:spcPts val="116"/>
              </a:spcBef>
            </a:pPr>
            <a:r>
              <a:rPr sz="2150" spc="0" dirty="0" smtClean="0">
                <a:latin typeface="Symbol"/>
                <a:cs typeface="Symbol"/>
              </a:rPr>
              <a:t></a:t>
            </a:r>
            <a:r>
              <a:rPr sz="2150" spc="-74" dirty="0" smtClean="0">
                <a:latin typeface="Times New Roman"/>
                <a:cs typeface="Times New Roman"/>
              </a:rPr>
              <a:t> </a:t>
            </a:r>
            <a:r>
              <a:rPr sz="2150" i="1" spc="0" dirty="0" smtClean="0">
                <a:latin typeface="Times New Roman"/>
                <a:cs typeface="Times New Roman"/>
              </a:rPr>
              <a:t>Q</a:t>
            </a:r>
            <a:r>
              <a:rPr sz="2150" i="1" spc="122" dirty="0" smtClean="0">
                <a:latin typeface="Times New Roman"/>
                <a:cs typeface="Times New Roman"/>
              </a:rPr>
              <a:t> </a:t>
            </a:r>
            <a:r>
              <a:rPr sz="2150" spc="0" dirty="0" smtClean="0">
                <a:latin typeface="Symbol"/>
                <a:cs typeface="Symbol"/>
              </a:rPr>
              <a:t></a:t>
            </a:r>
            <a:r>
              <a:rPr sz="2150" spc="60" dirty="0" smtClean="0">
                <a:latin typeface="Times New Roman"/>
                <a:cs typeface="Times New Roman"/>
              </a:rPr>
              <a:t> </a:t>
            </a:r>
            <a:r>
              <a:rPr sz="2150" spc="0" dirty="0" smtClean="0">
                <a:latin typeface="Times New Roman"/>
                <a:cs typeface="Times New Roman"/>
              </a:rPr>
              <a:t>0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92979" y="1630366"/>
            <a:ext cx="339163" cy="5389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50"/>
              </a:lnSpc>
              <a:spcBef>
                <a:spcPts val="112"/>
              </a:spcBef>
            </a:pPr>
            <a:r>
              <a:rPr sz="3225" baseline="-5062" dirty="0" smtClean="0">
                <a:latin typeface="Symbol"/>
                <a:cs typeface="Symbol"/>
              </a:rPr>
              <a:t></a:t>
            </a:r>
            <a:r>
              <a:rPr sz="3225" spc="-294" baseline="-5393" dirty="0" smtClean="0">
                <a:latin typeface="Times New Roman"/>
                <a:cs typeface="Times New Roman"/>
              </a:rPr>
              <a:t> </a:t>
            </a:r>
            <a:r>
              <a:rPr sz="3225" i="1" spc="0" baseline="-1348" dirty="0" smtClean="0">
                <a:latin typeface="Times New Roman"/>
                <a:cs typeface="Times New Roman"/>
              </a:rPr>
              <a:t>k</a:t>
            </a:r>
            <a:endParaRPr sz="2150">
              <a:latin typeface="Times New Roman"/>
              <a:cs typeface="Times New Roman"/>
            </a:endParaRPr>
          </a:p>
          <a:p>
            <a:pPr marL="12700" marR="43626">
              <a:lnSpc>
                <a:spcPts val="1985"/>
              </a:lnSpc>
            </a:pPr>
            <a:r>
              <a:rPr sz="3225" spc="0" baseline="2531" dirty="0" smtClean="0">
                <a:latin typeface="Symbol"/>
                <a:cs typeface="Symbol"/>
              </a:rPr>
              <a:t></a:t>
            </a:r>
            <a:endParaRPr sz="215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26194" y="1649081"/>
            <a:ext cx="177263" cy="5201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90"/>
              </a:lnSpc>
              <a:spcBef>
                <a:spcPts val="104"/>
              </a:spcBef>
            </a:pPr>
            <a:r>
              <a:rPr sz="3225" spc="0" baseline="-5062" dirty="0" smtClean="0">
                <a:latin typeface="Symbol"/>
                <a:cs typeface="Symbol"/>
              </a:rPr>
              <a:t></a:t>
            </a:r>
            <a:endParaRPr sz="2150">
              <a:latin typeface="Symbol"/>
              <a:cs typeface="Symbol"/>
            </a:endParaRPr>
          </a:p>
          <a:p>
            <a:pPr marL="12700">
              <a:lnSpc>
                <a:spcPts val="1989"/>
              </a:lnSpc>
            </a:pPr>
            <a:r>
              <a:rPr sz="3225" spc="0" baseline="1265" dirty="0" smtClean="0">
                <a:latin typeface="Symbol"/>
                <a:cs typeface="Symbol"/>
              </a:rPr>
              <a:t></a:t>
            </a:r>
            <a:endParaRPr sz="215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68504" y="1843361"/>
            <a:ext cx="333508" cy="2975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90"/>
              </a:lnSpc>
              <a:spcBef>
                <a:spcPts val="114"/>
              </a:spcBef>
            </a:pPr>
            <a:r>
              <a:rPr sz="2150" i="1" spc="-19" dirty="0" smtClean="0">
                <a:latin typeface="Times New Roman"/>
                <a:cs typeface="Times New Roman"/>
              </a:rPr>
              <a:t>dx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74955" y="1843361"/>
            <a:ext cx="333508" cy="2975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90"/>
              </a:lnSpc>
              <a:spcBef>
                <a:spcPts val="114"/>
              </a:spcBef>
            </a:pPr>
            <a:r>
              <a:rPr sz="2150" i="1" spc="-19" dirty="0" smtClean="0">
                <a:latin typeface="Times New Roman"/>
                <a:cs typeface="Times New Roman"/>
              </a:rPr>
              <a:t>dx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20064" y="2382786"/>
            <a:ext cx="4401064" cy="5877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5"/>
              </a:lnSpc>
              <a:spcBef>
                <a:spcPts val="107"/>
              </a:spcBef>
            </a:pPr>
            <a:r>
              <a:rPr sz="2000" spc="4" dirty="0" smtClean="0">
                <a:latin typeface="Arial Narrow"/>
                <a:cs typeface="Arial Narrow"/>
              </a:rPr>
              <a:t>T</a:t>
            </a:r>
            <a:r>
              <a:rPr sz="2000" spc="0" dirty="0" smtClean="0">
                <a:latin typeface="Arial Narrow"/>
                <a:cs typeface="Arial Narrow"/>
              </a:rPr>
              <a:t>he</a:t>
            </a:r>
            <a:r>
              <a:rPr sz="2000" spc="16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governing</a:t>
            </a:r>
            <a:r>
              <a:rPr sz="2000" spc="150" dirty="0" smtClean="0">
                <a:latin typeface="Arial Narrow"/>
                <a:cs typeface="Arial Narrow"/>
              </a:rPr>
              <a:t> </a:t>
            </a:r>
            <a:r>
              <a:rPr sz="2000" spc="-9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quation</a:t>
            </a:r>
            <a:r>
              <a:rPr sz="2000" spc="15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has</a:t>
            </a:r>
            <a:r>
              <a:rPr sz="2000" spc="15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to</a:t>
            </a:r>
            <a:r>
              <a:rPr sz="2000" spc="164" dirty="0" smtClean="0">
                <a:latin typeface="Arial Narrow"/>
                <a:cs typeface="Arial Narrow"/>
              </a:rPr>
              <a:t> </a:t>
            </a:r>
            <a:r>
              <a:rPr sz="2000" spc="-9" dirty="0" smtClean="0">
                <a:latin typeface="Arial Narrow"/>
                <a:cs typeface="Arial Narrow"/>
              </a:rPr>
              <a:t>b</a:t>
            </a:r>
            <a:r>
              <a:rPr sz="2000" spc="0" dirty="0" smtClean="0">
                <a:latin typeface="Arial Narrow"/>
                <a:cs typeface="Arial Narrow"/>
              </a:rPr>
              <a:t>e</a:t>
            </a:r>
            <a:r>
              <a:rPr sz="2000" spc="16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so</a:t>
            </a:r>
            <a:r>
              <a:rPr sz="2000" spc="-9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ved</a:t>
            </a:r>
            <a:r>
              <a:rPr sz="2000" spc="15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with</a:t>
            </a:r>
            <a:endParaRPr sz="2000">
              <a:latin typeface="Arial Narrow"/>
              <a:cs typeface="Arial Narrow"/>
            </a:endParaRPr>
          </a:p>
          <a:p>
            <a:pPr marL="12700" marR="38176">
              <a:lnSpc>
                <a:spcPct val="95825"/>
              </a:lnSpc>
            </a:pPr>
            <a:r>
              <a:rPr sz="2000" spc="0" dirty="0" smtClean="0">
                <a:latin typeface="Arial Narrow"/>
                <a:cs typeface="Arial Narrow"/>
              </a:rPr>
              <a:t>to</a:t>
            </a:r>
            <a:r>
              <a:rPr sz="2000" spc="-25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get</a:t>
            </a:r>
            <a:r>
              <a:rPr sz="2000" spc="-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de</a:t>
            </a:r>
            <a:r>
              <a:rPr sz="2000" spc="-9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ired temperature</a:t>
            </a:r>
            <a:r>
              <a:rPr sz="2000" spc="-3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di</a:t>
            </a:r>
            <a:r>
              <a:rPr sz="2000" spc="-14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tribut</a:t>
            </a:r>
            <a:r>
              <a:rPr sz="2000" spc="-9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on,</a:t>
            </a:r>
            <a:r>
              <a:rPr sz="2000" spc="-24" dirty="0" smtClean="0">
                <a:latin typeface="Arial Narrow"/>
                <a:cs typeface="Arial Narrow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Arial Narrow"/>
                <a:cs typeface="Arial Narrow"/>
              </a:rPr>
              <a:t>.</a:t>
            </a:r>
            <a:endParaRPr sz="2000">
              <a:latin typeface="Arial Narrow"/>
              <a:cs typeface="Arial Narro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36058" y="2382786"/>
            <a:ext cx="3306624" cy="2826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65"/>
              </a:lnSpc>
              <a:spcBef>
                <a:spcPts val="108"/>
              </a:spcBef>
            </a:pPr>
            <a:r>
              <a:rPr sz="2000" spc="0" dirty="0" smtClean="0">
                <a:latin typeface="Arial Narrow"/>
                <a:cs typeface="Arial Narrow"/>
              </a:rPr>
              <a:t>app</a:t>
            </a:r>
            <a:r>
              <a:rPr sz="2000" spc="4" dirty="0" smtClean="0">
                <a:latin typeface="Arial Narrow"/>
                <a:cs typeface="Arial Narrow"/>
              </a:rPr>
              <a:t>r</a:t>
            </a:r>
            <a:r>
              <a:rPr sz="2000" spc="0" dirty="0" smtClean="0">
                <a:latin typeface="Arial Narrow"/>
                <a:cs typeface="Arial Narrow"/>
              </a:rPr>
              <a:t>op</a:t>
            </a:r>
            <a:r>
              <a:rPr sz="2000" spc="4" dirty="0" smtClean="0">
                <a:latin typeface="Arial Narrow"/>
                <a:cs typeface="Arial Narrow"/>
              </a:rPr>
              <a:t>r</a:t>
            </a:r>
            <a:r>
              <a:rPr sz="2000" spc="0" dirty="0" smtClean="0">
                <a:latin typeface="Arial Narrow"/>
                <a:cs typeface="Arial Narrow"/>
              </a:rPr>
              <a:t>iate</a:t>
            </a:r>
            <a:r>
              <a:rPr sz="2000" spc="139" dirty="0" smtClean="0">
                <a:latin typeface="Arial Narrow"/>
                <a:cs typeface="Arial Narrow"/>
              </a:rPr>
              <a:t> </a:t>
            </a:r>
            <a:r>
              <a:rPr sz="2000" i="1" spc="4" dirty="0" smtClean="0">
                <a:latin typeface="Times New Roman"/>
                <a:cs typeface="Times New Roman"/>
              </a:rPr>
              <a:t>b</a:t>
            </a:r>
            <a:r>
              <a:rPr sz="2000" i="1" spc="0" dirty="0" smtClean="0">
                <a:latin typeface="Times New Roman"/>
                <a:cs typeface="Times New Roman"/>
              </a:rPr>
              <a:t>o</a:t>
            </a:r>
            <a:r>
              <a:rPr sz="2000" i="1" spc="-9" dirty="0" smtClean="0">
                <a:latin typeface="Times New Roman"/>
                <a:cs typeface="Times New Roman"/>
              </a:rPr>
              <a:t>u</a:t>
            </a:r>
            <a:r>
              <a:rPr sz="2000" i="1" spc="4" dirty="0" smtClean="0">
                <a:latin typeface="Times New Roman"/>
                <a:cs typeface="Times New Roman"/>
              </a:rPr>
              <a:t>n</a:t>
            </a:r>
            <a:r>
              <a:rPr sz="2000" i="1" spc="0" dirty="0" smtClean="0">
                <a:latin typeface="Times New Roman"/>
                <a:cs typeface="Times New Roman"/>
              </a:rPr>
              <a:t>dary</a:t>
            </a:r>
            <a:r>
              <a:rPr sz="2000" i="1" spc="104" dirty="0" smtClean="0">
                <a:latin typeface="Times New Roman"/>
                <a:cs typeface="Times New Roman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co</a:t>
            </a:r>
            <a:r>
              <a:rPr sz="2000" i="1" spc="-4" dirty="0" smtClean="0">
                <a:latin typeface="Times New Roman"/>
                <a:cs typeface="Times New Roman"/>
              </a:rPr>
              <a:t>n</a:t>
            </a:r>
            <a:r>
              <a:rPr sz="2000" i="1" spc="4" dirty="0" smtClean="0">
                <a:latin typeface="Times New Roman"/>
                <a:cs typeface="Times New Roman"/>
              </a:rPr>
              <a:t>d</a:t>
            </a:r>
            <a:r>
              <a:rPr sz="2000" i="1" spc="0" dirty="0" smtClean="0">
                <a:latin typeface="Times New Roman"/>
                <a:cs typeface="Times New Roman"/>
              </a:rPr>
              <a:t>i</a:t>
            </a:r>
            <a:r>
              <a:rPr sz="2000" i="1" spc="-9" dirty="0" smtClean="0">
                <a:latin typeface="Times New Roman"/>
                <a:cs typeface="Times New Roman"/>
              </a:rPr>
              <a:t>t</a:t>
            </a:r>
            <a:r>
              <a:rPr sz="2000" i="1" spc="-19" dirty="0" smtClean="0">
                <a:latin typeface="Times New Roman"/>
                <a:cs typeface="Times New Roman"/>
              </a:rPr>
              <a:t>i</a:t>
            </a:r>
            <a:r>
              <a:rPr sz="2000" i="1" spc="0" dirty="0" smtClean="0">
                <a:latin typeface="Times New Roman"/>
                <a:cs typeface="Times New Roman"/>
              </a:rPr>
              <a:t>ons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20064" y="3300488"/>
            <a:ext cx="7714205" cy="9965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1018">
              <a:lnSpc>
                <a:spcPts val="2155"/>
              </a:lnSpc>
              <a:spcBef>
                <a:spcPts val="107"/>
              </a:spcBef>
            </a:pPr>
            <a:r>
              <a:rPr sz="2000" u="heavy" spc="0" dirty="0" smtClean="0">
                <a:solidFill>
                  <a:srgbClr val="C00000"/>
                </a:solidFill>
                <a:latin typeface="Arial Narrow"/>
                <a:cs typeface="Arial Narrow"/>
              </a:rPr>
              <a:t>Note</a:t>
            </a:r>
            <a:r>
              <a:rPr sz="2000" spc="0" dirty="0" smtClean="0">
                <a:solidFill>
                  <a:srgbClr val="C00000"/>
                </a:solidFill>
                <a:latin typeface="Arial Narrow"/>
                <a:cs typeface="Arial Narrow"/>
              </a:rPr>
              <a:t>:</a:t>
            </a:r>
            <a:endParaRPr sz="2000">
              <a:latin typeface="Arial Narrow"/>
              <a:cs typeface="Arial Narrow"/>
            </a:endParaRPr>
          </a:p>
          <a:p>
            <a:pPr marL="12700">
              <a:lnSpc>
                <a:spcPts val="2327"/>
              </a:lnSpc>
              <a:spcBef>
                <a:spcPts val="813"/>
              </a:spcBef>
            </a:pPr>
            <a:r>
              <a:rPr sz="2000" i="1" spc="0" dirty="0" smtClean="0">
                <a:latin typeface="Times New Roman"/>
                <a:cs typeface="Times New Roman"/>
              </a:rPr>
              <a:t>Q</a:t>
            </a:r>
            <a:r>
              <a:rPr sz="2000" i="1" spc="34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s</a:t>
            </a:r>
            <a:r>
              <a:rPr sz="2000" spc="6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ca</a:t>
            </a:r>
            <a:r>
              <a:rPr sz="2000" spc="-9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led</a:t>
            </a:r>
            <a:r>
              <a:rPr sz="2000" spc="5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a</a:t>
            </a:r>
            <a:r>
              <a:rPr sz="2000" spc="69" dirty="0" smtClean="0">
                <a:latin typeface="Arial Narrow"/>
                <a:cs typeface="Arial Narrow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sou</a:t>
            </a:r>
            <a:r>
              <a:rPr sz="2000" i="1" spc="-64" dirty="0" smtClean="0">
                <a:latin typeface="Times New Roman"/>
                <a:cs typeface="Times New Roman"/>
              </a:rPr>
              <a:t>r</a:t>
            </a:r>
            <a:r>
              <a:rPr sz="2000" i="1" spc="0" dirty="0" smtClean="0">
                <a:latin typeface="Times New Roman"/>
                <a:cs typeface="Times New Roman"/>
              </a:rPr>
              <a:t>ce</a:t>
            </a:r>
            <a:r>
              <a:rPr sz="2000" i="1" spc="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when</a:t>
            </a:r>
            <a:r>
              <a:rPr sz="2000" spc="69" dirty="0" smtClean="0">
                <a:latin typeface="Arial Narrow"/>
                <a:cs typeface="Arial Narrow"/>
              </a:rPr>
              <a:t> </a:t>
            </a:r>
            <a:r>
              <a:rPr sz="2000" spc="-4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t</a:t>
            </a:r>
            <a:r>
              <a:rPr sz="2000" spc="59" dirty="0" smtClean="0">
                <a:latin typeface="Arial Narrow"/>
                <a:cs typeface="Arial Narrow"/>
              </a:rPr>
              <a:t> </a:t>
            </a:r>
            <a:r>
              <a:rPr sz="2000" spc="-4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s</a:t>
            </a:r>
            <a:r>
              <a:rPr sz="2000" spc="64" dirty="0" smtClean="0">
                <a:latin typeface="Arial Narrow"/>
                <a:cs typeface="Arial Narrow"/>
              </a:rPr>
              <a:t> </a:t>
            </a:r>
            <a:r>
              <a:rPr sz="2000" b="1" spc="0" dirty="0" smtClean="0">
                <a:latin typeface="Arial Narrow"/>
                <a:cs typeface="Arial Narrow"/>
              </a:rPr>
              <a:t>+ve</a:t>
            </a:r>
            <a:r>
              <a:rPr sz="2000" b="1" spc="6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(h</a:t>
            </a:r>
            <a:r>
              <a:rPr sz="2000" spc="4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at</a:t>
            </a:r>
            <a:r>
              <a:rPr sz="2000" spc="69" dirty="0" smtClean="0">
                <a:latin typeface="Arial Narrow"/>
                <a:cs typeface="Arial Narrow"/>
              </a:rPr>
              <a:t> </a:t>
            </a:r>
            <a:r>
              <a:rPr sz="2000" spc="-4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s</a:t>
            </a:r>
            <a:r>
              <a:rPr sz="2000" spc="6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gene</a:t>
            </a:r>
            <a:r>
              <a:rPr sz="2000" spc="4" dirty="0" smtClean="0">
                <a:latin typeface="Arial Narrow"/>
                <a:cs typeface="Arial Narrow"/>
              </a:rPr>
              <a:t>r</a:t>
            </a:r>
            <a:r>
              <a:rPr sz="2000" spc="0" dirty="0" smtClean="0">
                <a:latin typeface="Arial Narrow"/>
                <a:cs typeface="Arial Narrow"/>
              </a:rPr>
              <a:t>ated),</a:t>
            </a:r>
            <a:r>
              <a:rPr sz="2000" spc="50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and</a:t>
            </a:r>
            <a:r>
              <a:rPr sz="2000" spc="64" dirty="0" smtClean="0">
                <a:latin typeface="Arial Narrow"/>
                <a:cs typeface="Arial Narrow"/>
              </a:rPr>
              <a:t> </a:t>
            </a:r>
            <a:r>
              <a:rPr sz="2000" spc="-4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s</a:t>
            </a:r>
            <a:r>
              <a:rPr sz="2000" spc="64" dirty="0" smtClean="0">
                <a:latin typeface="Arial Narrow"/>
                <a:cs typeface="Arial Narrow"/>
              </a:rPr>
              <a:t> </a:t>
            </a:r>
            <a:r>
              <a:rPr sz="2000" spc="4" dirty="0" smtClean="0">
                <a:latin typeface="Arial Narrow"/>
                <a:cs typeface="Arial Narrow"/>
              </a:rPr>
              <a:t>c</a:t>
            </a:r>
            <a:r>
              <a:rPr sz="2000" spc="0" dirty="0" smtClean="0">
                <a:latin typeface="Arial Narrow"/>
                <a:cs typeface="Arial Narrow"/>
              </a:rPr>
              <a:t>al</a:t>
            </a:r>
            <a:r>
              <a:rPr sz="2000" spc="-9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ed</a:t>
            </a:r>
            <a:r>
              <a:rPr sz="2000" spc="6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a</a:t>
            </a:r>
            <a:r>
              <a:rPr sz="2000" spc="69" dirty="0" smtClean="0">
                <a:latin typeface="Arial Narrow"/>
                <a:cs typeface="Arial Narrow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sink</a:t>
            </a:r>
            <a:r>
              <a:rPr sz="2000" i="1" spc="1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wh</a:t>
            </a:r>
            <a:r>
              <a:rPr sz="2000" spc="-4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n </a:t>
            </a:r>
            <a:endParaRPr sz="2000">
              <a:latin typeface="Arial Narrow"/>
              <a:cs typeface="Arial Narrow"/>
            </a:endParaRPr>
          </a:p>
          <a:p>
            <a:pPr marL="12700">
              <a:lnSpc>
                <a:spcPts val="2303"/>
              </a:lnSpc>
              <a:spcBef>
                <a:spcPts val="121"/>
              </a:spcBef>
            </a:pPr>
            <a:r>
              <a:rPr sz="2000" spc="-4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t</a:t>
            </a:r>
            <a:r>
              <a:rPr sz="2000" spc="-25" dirty="0" smtClean="0">
                <a:latin typeface="Arial Narrow"/>
                <a:cs typeface="Arial Narrow"/>
              </a:rPr>
              <a:t> </a:t>
            </a:r>
            <a:r>
              <a:rPr sz="2000" spc="-4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s</a:t>
            </a:r>
            <a:r>
              <a:rPr sz="2000" spc="4" dirty="0" smtClean="0">
                <a:latin typeface="Arial Narrow"/>
                <a:cs typeface="Arial Narrow"/>
              </a:rPr>
              <a:t> </a:t>
            </a:r>
            <a:r>
              <a:rPr sz="2000" b="1" spc="4" dirty="0" smtClean="0">
                <a:latin typeface="Arial Narrow"/>
                <a:cs typeface="Arial Narrow"/>
              </a:rPr>
              <a:t>-</a:t>
            </a:r>
            <a:r>
              <a:rPr sz="2000" b="1" spc="0" dirty="0" smtClean="0">
                <a:latin typeface="Arial Narrow"/>
                <a:cs typeface="Arial Narrow"/>
              </a:rPr>
              <a:t>ve</a:t>
            </a:r>
            <a:r>
              <a:rPr sz="2000" b="1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(h</a:t>
            </a:r>
            <a:r>
              <a:rPr sz="2000" spc="4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at</a:t>
            </a:r>
            <a:r>
              <a:rPr sz="2000" spc="-19" dirty="0" smtClean="0">
                <a:latin typeface="Arial Narrow"/>
                <a:cs typeface="Arial Narrow"/>
              </a:rPr>
              <a:t> </a:t>
            </a:r>
            <a:r>
              <a:rPr sz="2000" spc="-4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s</a:t>
            </a:r>
            <a:r>
              <a:rPr sz="2000" spc="-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con</a:t>
            </a:r>
            <a:r>
              <a:rPr sz="2000" spc="-9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umed</a:t>
            </a:r>
            <a:r>
              <a:rPr sz="2000" spc="-4" dirty="0" smtClean="0">
                <a:latin typeface="Arial Narrow"/>
                <a:cs typeface="Arial Narrow"/>
              </a:rPr>
              <a:t>)</a:t>
            </a:r>
            <a:r>
              <a:rPr sz="2000" spc="0" dirty="0" smtClean="0">
                <a:latin typeface="Arial Narrow"/>
                <a:cs typeface="Arial Narrow"/>
              </a:rPr>
              <a:t>.</a:t>
            </a:r>
            <a:endParaRPr sz="2000">
              <a:latin typeface="Arial Narrow"/>
              <a:cs typeface="Arial Narro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61848" y="1654187"/>
            <a:ext cx="30398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3237569" y="1654187"/>
            <a:ext cx="36603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1358900" y="3200336"/>
            <a:ext cx="2971800" cy="25003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06900" y="2771775"/>
            <a:ext cx="3581400" cy="250672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56666" y="260786"/>
            <a:ext cx="6092042" cy="28368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0582">
              <a:lnSpc>
                <a:spcPts val="1939"/>
              </a:lnSpc>
              <a:spcBef>
                <a:spcPts val="97"/>
              </a:spcBef>
            </a:pPr>
            <a:endParaRPr sz="1800" dirty="0">
              <a:latin typeface="Arial"/>
              <a:cs typeface="Arial"/>
            </a:endParaRPr>
          </a:p>
          <a:p>
            <a:pPr marL="55676" marR="50582">
              <a:lnSpc>
                <a:spcPct val="95621"/>
              </a:lnSpc>
              <a:spcBef>
                <a:spcPts val="423"/>
              </a:spcBef>
            </a:pPr>
            <a:r>
              <a:rPr sz="2400" spc="0" dirty="0" smtClean="0">
                <a:solidFill>
                  <a:srgbClr val="CC0000"/>
                </a:solidFill>
                <a:latin typeface="Arial Narrow"/>
                <a:cs typeface="Arial Narrow"/>
              </a:rPr>
              <a:t>B</a:t>
            </a:r>
            <a:r>
              <a:rPr sz="2400" spc="-4" dirty="0" smtClean="0">
                <a:solidFill>
                  <a:srgbClr val="CC0000"/>
                </a:solidFill>
                <a:latin typeface="Arial Narrow"/>
                <a:cs typeface="Arial Narrow"/>
              </a:rPr>
              <a:t>o</a:t>
            </a:r>
            <a:r>
              <a:rPr sz="2400" spc="0" dirty="0" smtClean="0">
                <a:solidFill>
                  <a:srgbClr val="CC0000"/>
                </a:solidFill>
                <a:latin typeface="Arial Narrow"/>
                <a:cs typeface="Arial Narrow"/>
              </a:rPr>
              <a:t>un</a:t>
            </a:r>
            <a:r>
              <a:rPr sz="2400" spc="-9" dirty="0" smtClean="0">
                <a:solidFill>
                  <a:srgbClr val="CC0000"/>
                </a:solidFill>
                <a:latin typeface="Arial Narrow"/>
                <a:cs typeface="Arial Narrow"/>
              </a:rPr>
              <a:t>d</a:t>
            </a:r>
            <a:r>
              <a:rPr sz="2400" spc="0" dirty="0" smtClean="0">
                <a:solidFill>
                  <a:srgbClr val="CC0000"/>
                </a:solidFill>
                <a:latin typeface="Arial Narrow"/>
                <a:cs typeface="Arial Narrow"/>
              </a:rPr>
              <a:t>ary</a:t>
            </a:r>
            <a:r>
              <a:rPr sz="2400" spc="29" dirty="0" smtClean="0">
                <a:solidFill>
                  <a:srgbClr val="CC0000"/>
                </a:solidFill>
                <a:latin typeface="Arial Narrow"/>
                <a:cs typeface="Arial Narrow"/>
              </a:rPr>
              <a:t> </a:t>
            </a:r>
            <a:r>
              <a:rPr sz="2400" spc="0" dirty="0" smtClean="0">
                <a:solidFill>
                  <a:srgbClr val="CC0000"/>
                </a:solidFill>
                <a:latin typeface="Arial Narrow"/>
                <a:cs typeface="Arial Narrow"/>
              </a:rPr>
              <a:t>C</a:t>
            </a:r>
            <a:r>
              <a:rPr sz="2400" spc="-4" dirty="0" smtClean="0">
                <a:solidFill>
                  <a:srgbClr val="CC0000"/>
                </a:solidFill>
                <a:latin typeface="Arial Narrow"/>
                <a:cs typeface="Arial Narrow"/>
              </a:rPr>
              <a:t>o</a:t>
            </a:r>
            <a:r>
              <a:rPr sz="2400" spc="0" dirty="0" smtClean="0">
                <a:solidFill>
                  <a:srgbClr val="CC0000"/>
                </a:solidFill>
                <a:latin typeface="Arial Narrow"/>
                <a:cs typeface="Arial Narrow"/>
              </a:rPr>
              <a:t>nd</a:t>
            </a:r>
            <a:r>
              <a:rPr sz="2400" spc="-9" dirty="0" smtClean="0">
                <a:solidFill>
                  <a:srgbClr val="CC0000"/>
                </a:solidFill>
                <a:latin typeface="Arial Narrow"/>
                <a:cs typeface="Arial Narrow"/>
              </a:rPr>
              <a:t>i</a:t>
            </a:r>
            <a:r>
              <a:rPr sz="2400" spc="0" dirty="0" smtClean="0">
                <a:solidFill>
                  <a:srgbClr val="CC0000"/>
                </a:solidFill>
                <a:latin typeface="Arial Narrow"/>
                <a:cs typeface="Arial Narrow"/>
              </a:rPr>
              <a:t>ti</a:t>
            </a:r>
            <a:r>
              <a:rPr sz="2400" spc="4" dirty="0" smtClean="0">
                <a:solidFill>
                  <a:srgbClr val="CC0000"/>
                </a:solidFill>
                <a:latin typeface="Arial Narrow"/>
                <a:cs typeface="Arial Narrow"/>
              </a:rPr>
              <a:t>o</a:t>
            </a:r>
            <a:r>
              <a:rPr sz="2400" spc="0" dirty="0" smtClean="0">
                <a:solidFill>
                  <a:srgbClr val="CC0000"/>
                </a:solidFill>
                <a:latin typeface="Arial Narrow"/>
                <a:cs typeface="Arial Narrow"/>
              </a:rPr>
              <a:t>ns</a:t>
            </a:r>
            <a:endParaRPr sz="2400" dirty="0">
              <a:latin typeface="Arial Narrow"/>
              <a:cs typeface="Arial Narrow"/>
            </a:endParaRPr>
          </a:p>
          <a:p>
            <a:pPr marL="55676" marR="50582">
              <a:lnSpc>
                <a:spcPct val="95825"/>
              </a:lnSpc>
              <a:spcBef>
                <a:spcPts val="1189"/>
              </a:spcBef>
            </a:pPr>
            <a:r>
              <a:rPr sz="2000" spc="0" dirty="0" smtClean="0">
                <a:latin typeface="Arial Narrow"/>
                <a:cs typeface="Arial Narrow"/>
              </a:rPr>
              <a:t>There</a:t>
            </a:r>
            <a:r>
              <a:rPr sz="2000" spc="-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are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three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</a:t>
            </a:r>
            <a:r>
              <a:rPr sz="2000" spc="-4" dirty="0" smtClean="0">
                <a:latin typeface="Arial Narrow"/>
                <a:cs typeface="Arial Narrow"/>
              </a:rPr>
              <a:t>y</a:t>
            </a:r>
            <a:r>
              <a:rPr sz="2000" spc="0" dirty="0" smtClean="0">
                <a:latin typeface="Arial Narrow"/>
                <a:cs typeface="Arial Narrow"/>
              </a:rPr>
              <a:t>pes of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therm</a:t>
            </a:r>
            <a:r>
              <a:rPr sz="2000" i="1" spc="9" dirty="0" smtClean="0">
                <a:latin typeface="Times New Roman"/>
                <a:cs typeface="Times New Roman"/>
              </a:rPr>
              <a:t>a</a:t>
            </a:r>
            <a:r>
              <a:rPr sz="2000" i="1" spc="0" dirty="0" smtClean="0">
                <a:latin typeface="Times New Roman"/>
                <a:cs typeface="Times New Roman"/>
              </a:rPr>
              <a:t>l</a:t>
            </a:r>
            <a:r>
              <a:rPr sz="2000" i="1" spc="-2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bou</a:t>
            </a:r>
            <a:r>
              <a:rPr sz="2000" spc="-9" dirty="0" smtClean="0">
                <a:latin typeface="Arial Narrow"/>
                <a:cs typeface="Arial Narrow"/>
              </a:rPr>
              <a:t>n</a:t>
            </a:r>
            <a:r>
              <a:rPr sz="2000" spc="0" dirty="0" smtClean="0">
                <a:latin typeface="Arial Narrow"/>
                <a:cs typeface="Arial Narrow"/>
              </a:rPr>
              <a:t>dary c</a:t>
            </a:r>
            <a:r>
              <a:rPr sz="2000" spc="-9" dirty="0" smtClean="0">
                <a:latin typeface="Arial Narrow"/>
                <a:cs typeface="Arial Narrow"/>
              </a:rPr>
              <a:t>o</a:t>
            </a:r>
            <a:r>
              <a:rPr sz="2000" spc="0" dirty="0" smtClean="0">
                <a:latin typeface="Arial Narrow"/>
                <a:cs typeface="Arial Narrow"/>
              </a:rPr>
              <a:t>nd</a:t>
            </a:r>
            <a:r>
              <a:rPr sz="2000" spc="-9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ti</a:t>
            </a:r>
            <a:r>
              <a:rPr sz="2000" spc="-9" dirty="0" smtClean="0">
                <a:latin typeface="Arial Narrow"/>
                <a:cs typeface="Arial Narrow"/>
              </a:rPr>
              <a:t>o</a:t>
            </a:r>
            <a:r>
              <a:rPr sz="2000" spc="0" dirty="0" smtClean="0">
                <a:latin typeface="Arial Narrow"/>
                <a:cs typeface="Arial Narrow"/>
              </a:rPr>
              <a:t>n</a:t>
            </a:r>
            <a:r>
              <a:rPr sz="2000" spc="-9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:</a:t>
            </a:r>
            <a:endParaRPr sz="2000" dirty="0">
              <a:latin typeface="Arial Narrow"/>
              <a:cs typeface="Arial Narrow"/>
            </a:endParaRPr>
          </a:p>
          <a:p>
            <a:pPr marL="339140" marR="50582">
              <a:lnSpc>
                <a:spcPts val="2134"/>
              </a:lnSpc>
              <a:spcBef>
                <a:spcPts val="933"/>
              </a:spcBef>
            </a:pPr>
            <a:r>
              <a:rPr sz="2000" spc="0" dirty="0" smtClean="0">
                <a:latin typeface="Arial Narrow"/>
                <a:cs typeface="Arial Narrow"/>
              </a:rPr>
              <a:t>a) Spe</a:t>
            </a:r>
            <a:r>
              <a:rPr sz="2000" spc="-9" dirty="0" smtClean="0">
                <a:latin typeface="Arial Narrow"/>
                <a:cs typeface="Arial Narrow"/>
              </a:rPr>
              <a:t>c</a:t>
            </a:r>
            <a:r>
              <a:rPr sz="2000" spc="0" dirty="0" smtClean="0">
                <a:latin typeface="Arial Narrow"/>
                <a:cs typeface="Arial Narrow"/>
              </a:rPr>
              <a:t>if</a:t>
            </a:r>
            <a:r>
              <a:rPr sz="2000" spc="-9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ed</a:t>
            </a:r>
            <a:r>
              <a:rPr sz="2000" spc="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temp</a:t>
            </a:r>
            <a:r>
              <a:rPr sz="2000" spc="-9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rature,</a:t>
            </a:r>
            <a:r>
              <a:rPr sz="2000" spc="-29" dirty="0" smtClean="0">
                <a:latin typeface="Arial Narrow"/>
                <a:cs typeface="Arial Narrow"/>
              </a:rPr>
              <a:t> </a:t>
            </a:r>
            <a:r>
              <a:rPr sz="2000" i="1" spc="-104" dirty="0" smtClean="0">
                <a:latin typeface="Times New Roman"/>
                <a:cs typeface="Times New Roman"/>
              </a:rPr>
              <a:t>T</a:t>
            </a:r>
            <a:r>
              <a:rPr sz="1950" i="1" spc="0" baseline="-22298" dirty="0" smtClean="0">
                <a:latin typeface="Times New Roman"/>
                <a:cs typeface="Times New Roman"/>
              </a:rPr>
              <a:t>i</a:t>
            </a:r>
            <a:r>
              <a:rPr sz="1950" i="1" spc="187" baseline="-22298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=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i="1" spc="-179" dirty="0" smtClean="0">
                <a:latin typeface="Times New Roman"/>
                <a:cs typeface="Times New Roman"/>
              </a:rPr>
              <a:t>T</a:t>
            </a:r>
            <a:r>
              <a:rPr sz="1950" i="1" spc="4" baseline="-22298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Arial Narrow"/>
                <a:cs typeface="Arial Narrow"/>
              </a:rPr>
              <a:t>;</a:t>
            </a:r>
            <a:endParaRPr sz="2000" dirty="0">
              <a:latin typeface="Arial Narrow"/>
              <a:cs typeface="Arial Narrow"/>
            </a:endParaRPr>
          </a:p>
          <a:p>
            <a:pPr marL="339140">
              <a:lnSpc>
                <a:spcPts val="2134"/>
              </a:lnSpc>
              <a:spcBef>
                <a:spcPts val="844"/>
              </a:spcBef>
            </a:pPr>
            <a:r>
              <a:rPr sz="2000" spc="0" dirty="0" smtClean="0">
                <a:latin typeface="Arial Narrow"/>
                <a:cs typeface="Arial Narrow"/>
              </a:rPr>
              <a:t>b) S</a:t>
            </a:r>
            <a:r>
              <a:rPr sz="2000" spc="-9" dirty="0" smtClean="0">
                <a:latin typeface="Arial Narrow"/>
                <a:cs typeface="Arial Narrow"/>
              </a:rPr>
              <a:t>p</a:t>
            </a:r>
            <a:r>
              <a:rPr sz="2000" spc="0" dirty="0" smtClean="0">
                <a:latin typeface="Arial Narrow"/>
                <a:cs typeface="Arial Narrow"/>
              </a:rPr>
              <a:t>e</a:t>
            </a:r>
            <a:r>
              <a:rPr sz="2000" spc="-9" dirty="0" smtClean="0">
                <a:latin typeface="Arial Narrow"/>
                <a:cs typeface="Arial Narrow"/>
              </a:rPr>
              <a:t>c</a:t>
            </a:r>
            <a:r>
              <a:rPr sz="2000" spc="0" dirty="0" smtClean="0">
                <a:latin typeface="Arial Narrow"/>
                <a:cs typeface="Arial Narrow"/>
              </a:rPr>
              <a:t>i</a:t>
            </a:r>
            <a:r>
              <a:rPr sz="2000" spc="-4" dirty="0" smtClean="0">
                <a:latin typeface="Arial Narrow"/>
                <a:cs typeface="Arial Narrow"/>
              </a:rPr>
              <a:t>f</a:t>
            </a:r>
            <a:r>
              <a:rPr sz="2000" spc="0" dirty="0" smtClean="0">
                <a:latin typeface="Arial Narrow"/>
                <a:cs typeface="Arial Narrow"/>
              </a:rPr>
              <a:t>i</a:t>
            </a:r>
            <a:r>
              <a:rPr sz="2000" spc="-9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d</a:t>
            </a:r>
            <a:r>
              <a:rPr sz="2000" spc="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he</a:t>
            </a:r>
            <a:r>
              <a:rPr sz="2000" spc="-9" dirty="0" smtClean="0">
                <a:latin typeface="Arial Narrow"/>
                <a:cs typeface="Arial Narrow"/>
              </a:rPr>
              <a:t>a</a:t>
            </a:r>
            <a:r>
              <a:rPr sz="2000" spc="0" dirty="0" smtClean="0">
                <a:latin typeface="Arial Narrow"/>
                <a:cs typeface="Arial Narrow"/>
              </a:rPr>
              <a:t>t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f</a:t>
            </a:r>
            <a:r>
              <a:rPr sz="2000" spc="-4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u</a:t>
            </a:r>
            <a:r>
              <a:rPr sz="2000" spc="-9" dirty="0" smtClean="0">
                <a:latin typeface="Arial Narrow"/>
                <a:cs typeface="Arial Narrow"/>
              </a:rPr>
              <a:t>x</a:t>
            </a:r>
            <a:r>
              <a:rPr sz="2000" spc="0" dirty="0" smtClean="0">
                <a:latin typeface="Arial Narrow"/>
                <a:cs typeface="Arial Narrow"/>
              </a:rPr>
              <a:t>, e</a:t>
            </a:r>
            <a:r>
              <a:rPr sz="2000" spc="-9" dirty="0" smtClean="0">
                <a:latin typeface="Arial Narrow"/>
                <a:cs typeface="Arial Narrow"/>
              </a:rPr>
              <a:t>.</a:t>
            </a:r>
            <a:r>
              <a:rPr sz="2000" spc="0" dirty="0" smtClean="0">
                <a:latin typeface="Arial Narrow"/>
                <a:cs typeface="Arial Narrow"/>
              </a:rPr>
              <a:t>g.,</a:t>
            </a:r>
            <a:r>
              <a:rPr sz="2000" spc="-29" dirty="0" smtClean="0">
                <a:latin typeface="Arial Narrow"/>
                <a:cs typeface="Arial Narrow"/>
              </a:rPr>
              <a:t> </a:t>
            </a:r>
            <a:r>
              <a:rPr sz="2000" i="1" spc="4" dirty="0" smtClean="0">
                <a:latin typeface="Times New Roman"/>
                <a:cs typeface="Times New Roman"/>
              </a:rPr>
              <a:t>q</a:t>
            </a:r>
            <a:r>
              <a:rPr sz="1950" i="1" spc="0" baseline="-22298" dirty="0" smtClean="0">
                <a:latin typeface="Times New Roman"/>
                <a:cs typeface="Times New Roman"/>
              </a:rPr>
              <a:t>i</a:t>
            </a:r>
            <a:r>
              <a:rPr sz="1950" i="1" spc="180" baseline="-22298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=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0 </a:t>
            </a:r>
            <a:r>
              <a:rPr sz="2000" spc="0" dirty="0" smtClean="0">
                <a:latin typeface="Arial Narrow"/>
                <a:cs typeface="Arial Narrow"/>
              </a:rPr>
              <a:t>(in</a:t>
            </a:r>
            <a:r>
              <a:rPr sz="2000" spc="-9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u</a:t>
            </a:r>
            <a:r>
              <a:rPr sz="2000" spc="-9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at</a:t>
            </a:r>
            <a:r>
              <a:rPr sz="2000" spc="-9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d </a:t>
            </a:r>
            <a:r>
              <a:rPr sz="2000" spc="-9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dge</a:t>
            </a:r>
            <a:r>
              <a:rPr sz="2000" spc="-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or </a:t>
            </a:r>
            <a:r>
              <a:rPr sz="2000" spc="-9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urfa</a:t>
            </a:r>
            <a:r>
              <a:rPr sz="2000" spc="-9" dirty="0" smtClean="0">
                <a:latin typeface="Arial Narrow"/>
                <a:cs typeface="Arial Narrow"/>
              </a:rPr>
              <a:t>c</a:t>
            </a:r>
            <a:r>
              <a:rPr sz="2000" spc="0" dirty="0" smtClean="0">
                <a:latin typeface="Arial Narrow"/>
                <a:cs typeface="Arial Narrow"/>
              </a:rPr>
              <a:t>e);</a:t>
            </a:r>
            <a:endParaRPr sz="2000" dirty="0">
              <a:latin typeface="Arial Narrow"/>
              <a:cs typeface="Arial Narrow"/>
            </a:endParaRPr>
          </a:p>
          <a:p>
            <a:pPr marL="339140" marR="50582">
              <a:lnSpc>
                <a:spcPts val="2138"/>
              </a:lnSpc>
              <a:spcBef>
                <a:spcPts val="844"/>
              </a:spcBef>
            </a:pPr>
            <a:r>
              <a:rPr sz="2000" spc="0" dirty="0" smtClean="0">
                <a:latin typeface="Arial Narrow"/>
                <a:cs typeface="Arial Narrow"/>
              </a:rPr>
              <a:t>c)</a:t>
            </a:r>
            <a:r>
              <a:rPr sz="2000" spc="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Con</a:t>
            </a:r>
            <a:r>
              <a:rPr sz="2000" spc="-9" dirty="0" smtClean="0">
                <a:latin typeface="Arial Narrow"/>
                <a:cs typeface="Arial Narrow"/>
              </a:rPr>
              <a:t>v</a:t>
            </a:r>
            <a:r>
              <a:rPr sz="2000" spc="0" dirty="0" smtClean="0">
                <a:latin typeface="Arial Narrow"/>
                <a:cs typeface="Arial Narrow"/>
              </a:rPr>
              <a:t>e</a:t>
            </a:r>
            <a:r>
              <a:rPr sz="2000" spc="-9" dirty="0" smtClean="0">
                <a:latin typeface="Arial Narrow"/>
                <a:cs typeface="Arial Narrow"/>
              </a:rPr>
              <a:t>c</a:t>
            </a:r>
            <a:r>
              <a:rPr sz="2000" spc="0" dirty="0" smtClean="0">
                <a:latin typeface="Arial Narrow"/>
                <a:cs typeface="Arial Narrow"/>
              </a:rPr>
              <a:t>ti</a:t>
            </a:r>
            <a:r>
              <a:rPr sz="2000" spc="-9" dirty="0" smtClean="0">
                <a:latin typeface="Arial Narrow"/>
                <a:cs typeface="Arial Narrow"/>
              </a:rPr>
              <a:t>o</a:t>
            </a:r>
            <a:r>
              <a:rPr sz="2000" spc="0" dirty="0" smtClean="0">
                <a:latin typeface="Arial Narrow"/>
                <a:cs typeface="Arial Narrow"/>
              </a:rPr>
              <a:t>n at</a:t>
            </a:r>
            <a:r>
              <a:rPr sz="2000" spc="-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edge</a:t>
            </a:r>
            <a:r>
              <a:rPr sz="2000" spc="-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or surfa</a:t>
            </a:r>
            <a:r>
              <a:rPr sz="2000" spc="-9" dirty="0" smtClean="0">
                <a:latin typeface="Arial Narrow"/>
                <a:cs typeface="Arial Narrow"/>
              </a:rPr>
              <a:t>c</a:t>
            </a:r>
            <a:r>
              <a:rPr sz="2000" spc="0" dirty="0" smtClean="0">
                <a:latin typeface="Arial Narrow"/>
                <a:cs typeface="Arial Narrow"/>
              </a:rPr>
              <a:t>e, </a:t>
            </a:r>
            <a:r>
              <a:rPr sz="2000" spc="9" dirty="0" smtClean="0">
                <a:latin typeface="Arial Narrow"/>
                <a:cs typeface="Arial Narrow"/>
              </a:rPr>
              <a:t>(</a:t>
            </a:r>
            <a:r>
              <a:rPr sz="2000" i="1" spc="0" dirty="0" smtClean="0">
                <a:latin typeface="Times New Roman"/>
                <a:cs typeface="Times New Roman"/>
              </a:rPr>
              <a:t>h</a:t>
            </a:r>
            <a:r>
              <a:rPr sz="2000" i="1" spc="-14" dirty="0" smtClean="0">
                <a:latin typeface="Times New Roman"/>
                <a:cs typeface="Times New Roman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&amp;</a:t>
            </a:r>
            <a:r>
              <a:rPr sz="2000" i="1" spc="-9" dirty="0" smtClean="0">
                <a:latin typeface="Times New Roman"/>
                <a:cs typeface="Times New Roman"/>
              </a:rPr>
              <a:t> </a:t>
            </a:r>
            <a:r>
              <a:rPr sz="2000" i="1" spc="4" dirty="0" smtClean="0">
                <a:latin typeface="Times New Roman"/>
                <a:cs typeface="Times New Roman"/>
              </a:rPr>
              <a:t>T</a:t>
            </a:r>
            <a:r>
              <a:rPr sz="1950" spc="0" baseline="-22298" dirty="0" smtClean="0">
                <a:latin typeface="Times New Roman"/>
                <a:cs typeface="Times New Roman"/>
              </a:rPr>
              <a:t>∞</a:t>
            </a:r>
            <a:r>
              <a:rPr sz="1950" spc="193" baseline="-22298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are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s</a:t>
            </a:r>
            <a:r>
              <a:rPr sz="2000" spc="-9" dirty="0" smtClean="0">
                <a:latin typeface="Arial Narrow"/>
                <a:cs typeface="Arial Narrow"/>
              </a:rPr>
              <a:t>p</a:t>
            </a:r>
            <a:r>
              <a:rPr sz="2000" spc="0" dirty="0" smtClean="0">
                <a:latin typeface="Arial Narrow"/>
                <a:cs typeface="Arial Narrow"/>
              </a:rPr>
              <a:t>e</a:t>
            </a:r>
            <a:r>
              <a:rPr sz="2000" spc="-9" dirty="0" smtClean="0">
                <a:latin typeface="Arial Narrow"/>
                <a:cs typeface="Arial Narrow"/>
              </a:rPr>
              <a:t>c</a:t>
            </a:r>
            <a:r>
              <a:rPr sz="2000" spc="0" dirty="0" smtClean="0">
                <a:latin typeface="Arial Narrow"/>
                <a:cs typeface="Arial Narrow"/>
              </a:rPr>
              <a:t>if</a:t>
            </a:r>
            <a:r>
              <a:rPr sz="2000" spc="-9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ed</a:t>
            </a:r>
            <a:r>
              <a:rPr sz="2000" spc="4" dirty="0" smtClean="0">
                <a:latin typeface="Arial Narrow"/>
                <a:cs typeface="Arial Narrow"/>
              </a:rPr>
              <a:t>).</a:t>
            </a:r>
            <a:endParaRPr sz="2000" dirty="0">
              <a:latin typeface="Arial Narrow"/>
              <a:cs typeface="Arial Narrow"/>
            </a:endParaRPr>
          </a:p>
          <a:p>
            <a:pPr marL="42875" marR="50582">
              <a:lnSpc>
                <a:spcPct val="95621"/>
              </a:lnSpc>
              <a:spcBef>
                <a:spcPts val="2191"/>
              </a:spcBef>
            </a:pPr>
            <a:r>
              <a:rPr sz="2000" spc="0" dirty="0" smtClean="0">
                <a:latin typeface="Arial Narrow"/>
                <a:cs typeface="Arial Narrow"/>
              </a:rPr>
              <a:t>These</a:t>
            </a:r>
            <a:r>
              <a:rPr sz="2000" spc="-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are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i</a:t>
            </a:r>
            <a:r>
              <a:rPr sz="2000" spc="-9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l</a:t>
            </a:r>
            <a:r>
              <a:rPr sz="2000" spc="-4" dirty="0" smtClean="0">
                <a:latin typeface="Arial Narrow"/>
                <a:cs typeface="Arial Narrow"/>
              </a:rPr>
              <a:t>u</a:t>
            </a:r>
            <a:r>
              <a:rPr sz="2000" spc="0" dirty="0" smtClean="0">
                <a:latin typeface="Arial Narrow"/>
                <a:cs typeface="Arial Narrow"/>
              </a:rPr>
              <a:t>s</a:t>
            </a:r>
            <a:r>
              <a:rPr sz="2000" spc="-4" dirty="0" smtClean="0">
                <a:latin typeface="Arial Narrow"/>
                <a:cs typeface="Arial Narrow"/>
              </a:rPr>
              <a:t>t</a:t>
            </a:r>
            <a:r>
              <a:rPr sz="2000" spc="0" dirty="0" smtClean="0">
                <a:latin typeface="Arial Narrow"/>
                <a:cs typeface="Arial Narrow"/>
              </a:rPr>
              <a:t>rated b</a:t>
            </a:r>
            <a:r>
              <a:rPr sz="2000" spc="-4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l</a:t>
            </a:r>
            <a:r>
              <a:rPr sz="2000" spc="-4" dirty="0" smtClean="0">
                <a:latin typeface="Arial Narrow"/>
                <a:cs typeface="Arial Narrow"/>
              </a:rPr>
              <a:t>o</a:t>
            </a:r>
            <a:r>
              <a:rPr sz="2000" spc="-79" dirty="0" smtClean="0">
                <a:latin typeface="Arial Narrow"/>
                <a:cs typeface="Arial Narrow"/>
              </a:rPr>
              <a:t>w</a:t>
            </a:r>
            <a:r>
              <a:rPr sz="2000" spc="0" dirty="0" smtClean="0">
                <a:latin typeface="Arial Narrow"/>
                <a:cs typeface="Arial Narrow"/>
              </a:rPr>
              <a:t>.</a:t>
            </a:r>
            <a:endParaRPr sz="2000" dirty="0">
              <a:latin typeface="Arial Narrow"/>
              <a:cs typeface="Arial Narrow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75843" y="5856985"/>
            <a:ext cx="5457813" cy="2892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20"/>
              </a:lnSpc>
              <a:spcBef>
                <a:spcPts val="111"/>
              </a:spcBef>
            </a:pPr>
            <a:r>
              <a:rPr sz="2000" u="heavy" spc="0" dirty="0" smtClean="0">
                <a:solidFill>
                  <a:srgbClr val="C00000"/>
                </a:solidFill>
                <a:latin typeface="Arial Narrow"/>
                <a:cs typeface="Arial Narrow"/>
              </a:rPr>
              <a:t>Not</a:t>
            </a:r>
            <a:r>
              <a:rPr sz="2000" u="heavy" spc="-4" dirty="0" smtClean="0">
                <a:solidFill>
                  <a:srgbClr val="C00000"/>
                </a:solidFill>
                <a:latin typeface="Arial Narrow"/>
                <a:cs typeface="Arial Narrow"/>
              </a:rPr>
              <a:t>e</a:t>
            </a:r>
            <a:r>
              <a:rPr sz="2000" spc="0" dirty="0" smtClean="0">
                <a:solidFill>
                  <a:srgbClr val="C00000"/>
                </a:solidFill>
                <a:latin typeface="Arial Narrow"/>
                <a:cs typeface="Arial Narrow"/>
              </a:rPr>
              <a:t>:</a:t>
            </a:r>
            <a:r>
              <a:rPr sz="2000" spc="-24" dirty="0" smtClean="0">
                <a:solidFill>
                  <a:srgbClr val="C00000"/>
                </a:solidFill>
                <a:latin typeface="Arial Narrow"/>
                <a:cs typeface="Arial Narrow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h</a:t>
            </a:r>
            <a:r>
              <a:rPr sz="2000" i="1" spc="-5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is the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c</a:t>
            </a:r>
            <a:r>
              <a:rPr sz="2000" spc="-9" dirty="0" smtClean="0">
                <a:latin typeface="Arial Narrow"/>
                <a:cs typeface="Arial Narrow"/>
              </a:rPr>
              <a:t>o</a:t>
            </a:r>
            <a:r>
              <a:rPr sz="2000" spc="0" dirty="0" smtClean="0">
                <a:latin typeface="Arial Narrow"/>
                <a:cs typeface="Arial Narrow"/>
              </a:rPr>
              <a:t>n</a:t>
            </a:r>
            <a:r>
              <a:rPr sz="2000" spc="-9" dirty="0" smtClean="0">
                <a:latin typeface="Arial Narrow"/>
                <a:cs typeface="Arial Narrow"/>
              </a:rPr>
              <a:t>v</a:t>
            </a:r>
            <a:r>
              <a:rPr sz="2000" spc="0" dirty="0" smtClean="0">
                <a:latin typeface="Arial Narrow"/>
                <a:cs typeface="Arial Narrow"/>
              </a:rPr>
              <a:t>e</a:t>
            </a:r>
            <a:r>
              <a:rPr sz="2000" spc="-9" dirty="0" smtClean="0">
                <a:latin typeface="Arial Narrow"/>
                <a:cs typeface="Arial Narrow"/>
              </a:rPr>
              <a:t>c</a:t>
            </a:r>
            <a:r>
              <a:rPr sz="2000" spc="0" dirty="0" smtClean="0">
                <a:latin typeface="Arial Narrow"/>
                <a:cs typeface="Arial Narrow"/>
              </a:rPr>
              <a:t>ti</a:t>
            </a:r>
            <a:r>
              <a:rPr sz="2000" spc="-14" dirty="0" smtClean="0">
                <a:latin typeface="Arial Narrow"/>
                <a:cs typeface="Arial Narrow"/>
              </a:rPr>
              <a:t>v</a:t>
            </a:r>
            <a:r>
              <a:rPr sz="2000" spc="0" dirty="0" smtClean="0">
                <a:latin typeface="Arial Narrow"/>
                <a:cs typeface="Arial Narrow"/>
              </a:rPr>
              <a:t>e</a:t>
            </a:r>
            <a:r>
              <a:rPr sz="2000" spc="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heat</a:t>
            </a:r>
            <a:r>
              <a:rPr sz="2000" spc="-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trans</a:t>
            </a:r>
            <a:r>
              <a:rPr sz="2000" spc="-4" dirty="0" smtClean="0">
                <a:latin typeface="Arial Narrow"/>
                <a:cs typeface="Arial Narrow"/>
              </a:rPr>
              <a:t>f</a:t>
            </a:r>
            <a:r>
              <a:rPr sz="2000" spc="0" dirty="0" smtClean="0">
                <a:latin typeface="Arial Narrow"/>
                <a:cs typeface="Arial Narrow"/>
              </a:rPr>
              <a:t>er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c</a:t>
            </a:r>
            <a:r>
              <a:rPr sz="2000" spc="-9" dirty="0" smtClean="0">
                <a:latin typeface="Arial Narrow"/>
                <a:cs typeface="Arial Narrow"/>
              </a:rPr>
              <a:t>o</a:t>
            </a:r>
            <a:r>
              <a:rPr sz="2000" spc="0" dirty="0" smtClean="0">
                <a:latin typeface="Arial Narrow"/>
                <a:cs typeface="Arial Narrow"/>
              </a:rPr>
              <a:t>e</a:t>
            </a:r>
            <a:r>
              <a:rPr sz="2000" spc="-25" dirty="0" smtClean="0">
                <a:latin typeface="Arial Narrow"/>
                <a:cs typeface="Arial Narrow"/>
              </a:rPr>
              <a:t>f</a:t>
            </a:r>
            <a:r>
              <a:rPr sz="2000" spc="0" dirty="0" smtClean="0">
                <a:latin typeface="Arial Narrow"/>
                <a:cs typeface="Arial Narrow"/>
              </a:rPr>
              <a:t>fi</a:t>
            </a:r>
            <a:r>
              <a:rPr sz="2000" spc="-14" dirty="0" smtClean="0">
                <a:latin typeface="Arial Narrow"/>
                <a:cs typeface="Arial Narrow"/>
              </a:rPr>
              <a:t>c</a:t>
            </a:r>
            <a:r>
              <a:rPr sz="2000" spc="0" dirty="0" smtClean="0">
                <a:latin typeface="Arial Narrow"/>
                <a:cs typeface="Arial Narrow"/>
              </a:rPr>
              <a:t>i</a:t>
            </a:r>
            <a:r>
              <a:rPr sz="2000" spc="-4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nt </a:t>
            </a:r>
            <a:r>
              <a:rPr sz="2000" spc="0" smtClean="0">
                <a:latin typeface="Arial Narrow"/>
                <a:cs typeface="Arial Narrow"/>
              </a:rPr>
              <a:t>(W/</a:t>
            </a:r>
            <a:r>
              <a:rPr sz="2000" spc="4" smtClean="0">
                <a:latin typeface="Arial Narrow"/>
                <a:cs typeface="Arial Narrow"/>
              </a:rPr>
              <a:t>m</a:t>
            </a:r>
            <a:r>
              <a:rPr sz="1950" spc="4" baseline="26815" smtClean="0">
                <a:latin typeface="Arial Narrow"/>
                <a:cs typeface="Arial Narrow"/>
              </a:rPr>
              <a:t>2</a:t>
            </a:r>
            <a:r>
              <a:rPr sz="2000" spc="0" smtClean="0">
                <a:latin typeface="Arial Narrow"/>
                <a:cs typeface="Arial Narrow"/>
              </a:rPr>
              <a:t>K</a:t>
            </a:r>
            <a:r>
              <a:rPr lang="en-US" sz="2000" dirty="0" smtClean="0">
                <a:latin typeface="Arial Narrow"/>
                <a:cs typeface="Arial Narrow"/>
              </a:rPr>
              <a:t>)</a:t>
            </a:r>
            <a:endParaRPr sz="200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521200" y="2209800"/>
            <a:ext cx="3886200" cy="32702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556666" y="260786"/>
            <a:ext cx="4090136" cy="57940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939"/>
              </a:lnSpc>
              <a:spcBef>
                <a:spcPts val="97"/>
              </a:spcBef>
            </a:pPr>
            <a:endParaRPr sz="1800" dirty="0">
              <a:latin typeface="Arial"/>
              <a:cs typeface="Arial"/>
            </a:endParaRPr>
          </a:p>
          <a:p>
            <a:pPr marL="150774" marR="17145">
              <a:lnSpc>
                <a:spcPct val="95621"/>
              </a:lnSpc>
              <a:spcBef>
                <a:spcPts val="586"/>
              </a:spcBef>
            </a:pPr>
            <a:r>
              <a:rPr sz="2400" spc="0" dirty="0" smtClean="0">
                <a:solidFill>
                  <a:srgbClr val="CC0000"/>
                </a:solidFill>
                <a:latin typeface="Arial Narrow"/>
                <a:cs typeface="Arial Narrow"/>
              </a:rPr>
              <a:t>Fi</a:t>
            </a:r>
            <a:r>
              <a:rPr sz="2400" spc="-9" dirty="0" smtClean="0">
                <a:solidFill>
                  <a:srgbClr val="CC0000"/>
                </a:solidFill>
                <a:latin typeface="Arial Narrow"/>
                <a:cs typeface="Arial Narrow"/>
              </a:rPr>
              <a:t>n</a:t>
            </a:r>
            <a:r>
              <a:rPr sz="2400" spc="0" dirty="0" smtClean="0">
                <a:solidFill>
                  <a:srgbClr val="CC0000"/>
                </a:solidFill>
                <a:latin typeface="Arial Narrow"/>
                <a:cs typeface="Arial Narrow"/>
              </a:rPr>
              <a:t>ite</a:t>
            </a:r>
            <a:r>
              <a:rPr sz="2400" spc="9" dirty="0" smtClean="0">
                <a:solidFill>
                  <a:srgbClr val="CC0000"/>
                </a:solidFill>
                <a:latin typeface="Arial Narrow"/>
                <a:cs typeface="Arial Narrow"/>
              </a:rPr>
              <a:t> </a:t>
            </a:r>
            <a:r>
              <a:rPr sz="2400" spc="0" dirty="0" smtClean="0">
                <a:solidFill>
                  <a:srgbClr val="CC0000"/>
                </a:solidFill>
                <a:latin typeface="Arial Narrow"/>
                <a:cs typeface="Arial Narrow"/>
              </a:rPr>
              <a:t>E</a:t>
            </a:r>
            <a:r>
              <a:rPr sz="2400" spc="-9" dirty="0" smtClean="0">
                <a:solidFill>
                  <a:srgbClr val="CC0000"/>
                </a:solidFill>
                <a:latin typeface="Arial Narrow"/>
                <a:cs typeface="Arial Narrow"/>
              </a:rPr>
              <a:t>l</a:t>
            </a:r>
            <a:r>
              <a:rPr sz="2400" spc="0" dirty="0" smtClean="0">
                <a:solidFill>
                  <a:srgbClr val="CC0000"/>
                </a:solidFill>
                <a:latin typeface="Arial Narrow"/>
                <a:cs typeface="Arial Narrow"/>
              </a:rPr>
              <a:t>ement</a:t>
            </a:r>
            <a:r>
              <a:rPr sz="2400" spc="29" dirty="0" smtClean="0">
                <a:solidFill>
                  <a:srgbClr val="CC0000"/>
                </a:solidFill>
                <a:latin typeface="Arial Narrow"/>
                <a:cs typeface="Arial Narrow"/>
              </a:rPr>
              <a:t> </a:t>
            </a:r>
            <a:r>
              <a:rPr sz="2400" spc="0" dirty="0" smtClean="0">
                <a:solidFill>
                  <a:srgbClr val="CC0000"/>
                </a:solidFill>
                <a:latin typeface="Arial Narrow"/>
                <a:cs typeface="Arial Narrow"/>
              </a:rPr>
              <a:t>Mode</a:t>
            </a:r>
            <a:r>
              <a:rPr sz="2400" spc="-9" dirty="0" smtClean="0">
                <a:solidFill>
                  <a:srgbClr val="CC0000"/>
                </a:solidFill>
                <a:latin typeface="Arial Narrow"/>
                <a:cs typeface="Arial Narrow"/>
              </a:rPr>
              <a:t>l</a:t>
            </a:r>
            <a:r>
              <a:rPr sz="2400" spc="0" dirty="0" smtClean="0">
                <a:solidFill>
                  <a:srgbClr val="CC0000"/>
                </a:solidFill>
                <a:latin typeface="Arial Narrow"/>
                <a:cs typeface="Arial Narrow"/>
              </a:rPr>
              <a:t>i</a:t>
            </a:r>
            <a:r>
              <a:rPr sz="2400" spc="-9" dirty="0" smtClean="0">
                <a:solidFill>
                  <a:srgbClr val="CC0000"/>
                </a:solidFill>
                <a:latin typeface="Arial Narrow"/>
                <a:cs typeface="Arial Narrow"/>
              </a:rPr>
              <a:t>n</a:t>
            </a:r>
            <a:r>
              <a:rPr sz="2400" spc="0" dirty="0" smtClean="0">
                <a:solidFill>
                  <a:srgbClr val="CC0000"/>
                </a:solidFill>
                <a:latin typeface="Arial Narrow"/>
                <a:cs typeface="Arial Narrow"/>
              </a:rPr>
              <a:t>g</a:t>
            </a:r>
            <a:endParaRPr sz="2400" dirty="0">
              <a:latin typeface="Arial Narrow"/>
              <a:cs typeface="Arial Narrow"/>
            </a:endParaRPr>
          </a:p>
          <a:p>
            <a:pPr marL="169976" marR="259359">
              <a:lnSpc>
                <a:spcPct val="100020"/>
              </a:lnSpc>
              <a:spcBef>
                <a:spcPts val="1412"/>
              </a:spcBef>
            </a:pPr>
            <a:r>
              <a:rPr sz="2000" spc="0" dirty="0" smtClean="0">
                <a:latin typeface="Arial Narrow"/>
                <a:cs typeface="Arial Narrow"/>
              </a:rPr>
              <a:t>The</a:t>
            </a:r>
            <a:r>
              <a:rPr sz="2000" spc="-2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un</a:t>
            </a:r>
            <a:r>
              <a:rPr sz="2000" spc="-9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form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wall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-4" dirty="0" smtClean="0">
                <a:latin typeface="Arial Narrow"/>
                <a:cs typeface="Arial Narrow"/>
              </a:rPr>
              <a:t>c</a:t>
            </a:r>
            <a:r>
              <a:rPr sz="2000" spc="0" dirty="0" smtClean="0">
                <a:latin typeface="Arial Narrow"/>
                <a:cs typeface="Arial Narrow"/>
              </a:rPr>
              <a:t>an </a:t>
            </a:r>
            <a:r>
              <a:rPr sz="2000" spc="-4" dirty="0" smtClean="0">
                <a:latin typeface="Arial Narrow"/>
                <a:cs typeface="Arial Narrow"/>
              </a:rPr>
              <a:t>b</a:t>
            </a:r>
            <a:r>
              <a:rPr sz="2000" spc="0" dirty="0" smtClean="0">
                <a:latin typeface="Arial Narrow"/>
                <a:cs typeface="Arial Narrow"/>
              </a:rPr>
              <a:t>e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mod</a:t>
            </a:r>
            <a:r>
              <a:rPr sz="2000" spc="-4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l</a:t>
            </a:r>
            <a:r>
              <a:rPr sz="2000" spc="-4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d u</a:t>
            </a:r>
            <a:r>
              <a:rPr sz="2000" spc="-9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i</a:t>
            </a:r>
            <a:r>
              <a:rPr sz="2000" spc="-4" dirty="0" smtClean="0">
                <a:latin typeface="Arial Narrow"/>
                <a:cs typeface="Arial Narrow"/>
              </a:rPr>
              <a:t>n</a:t>
            </a:r>
            <a:r>
              <a:rPr sz="2000" spc="0" dirty="0" smtClean="0">
                <a:latin typeface="Arial Narrow"/>
                <a:cs typeface="Arial Narrow"/>
              </a:rPr>
              <a:t>g one</a:t>
            </a:r>
            <a:r>
              <a:rPr sz="2000" spc="4" dirty="0" smtClean="0">
                <a:latin typeface="Arial Narrow"/>
                <a:cs typeface="Arial Narrow"/>
              </a:rPr>
              <a:t>-</a:t>
            </a:r>
            <a:r>
              <a:rPr sz="2000" spc="0" dirty="0" smtClean="0">
                <a:latin typeface="Arial Narrow"/>
                <a:cs typeface="Arial Narrow"/>
              </a:rPr>
              <a:t>d</a:t>
            </a:r>
            <a:r>
              <a:rPr sz="2000" spc="-4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men</a:t>
            </a:r>
            <a:r>
              <a:rPr sz="2000" spc="-9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i</a:t>
            </a:r>
            <a:r>
              <a:rPr sz="2000" spc="-4" dirty="0" smtClean="0">
                <a:latin typeface="Arial Narrow"/>
                <a:cs typeface="Arial Narrow"/>
              </a:rPr>
              <a:t>o</a:t>
            </a:r>
            <a:r>
              <a:rPr sz="2000" spc="0" dirty="0" smtClean="0">
                <a:latin typeface="Arial Narrow"/>
                <a:cs typeface="Arial Narrow"/>
              </a:rPr>
              <a:t>nal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e</a:t>
            </a:r>
            <a:r>
              <a:rPr sz="2000" spc="-9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eme</a:t>
            </a:r>
            <a:r>
              <a:rPr sz="2000" spc="-4" dirty="0" smtClean="0">
                <a:latin typeface="Arial Narrow"/>
                <a:cs typeface="Arial Narrow"/>
              </a:rPr>
              <a:t>n</a:t>
            </a:r>
            <a:r>
              <a:rPr sz="2000" spc="0" dirty="0" smtClean="0">
                <a:latin typeface="Arial Narrow"/>
                <a:cs typeface="Arial Narrow"/>
              </a:rPr>
              <a:t>t.</a:t>
            </a:r>
            <a:endParaRPr sz="2000" dirty="0">
              <a:latin typeface="Arial Narrow"/>
              <a:cs typeface="Arial Narrow"/>
            </a:endParaRPr>
          </a:p>
          <a:p>
            <a:pPr marL="169976" marR="51165">
              <a:lnSpc>
                <a:spcPct val="100020"/>
              </a:lnSpc>
              <a:spcBef>
                <a:spcPts val="1203"/>
              </a:spcBef>
            </a:pPr>
            <a:r>
              <a:rPr sz="2000" spc="-175" dirty="0" smtClean="0">
                <a:latin typeface="Arial Narrow"/>
                <a:cs typeface="Arial Narrow"/>
              </a:rPr>
              <a:t>T</a:t>
            </a:r>
            <a:r>
              <a:rPr sz="2000" spc="0" dirty="0" smtClean="0">
                <a:latin typeface="Arial Narrow"/>
                <a:cs typeface="Arial Narrow"/>
              </a:rPr>
              <a:t>o</a:t>
            </a:r>
            <a:r>
              <a:rPr sz="2000" spc="-25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ob</a:t>
            </a:r>
            <a:r>
              <a:rPr sz="2000" spc="-9" dirty="0" smtClean="0">
                <a:latin typeface="Arial Narrow"/>
                <a:cs typeface="Arial Narrow"/>
              </a:rPr>
              <a:t>t</a:t>
            </a:r>
            <a:r>
              <a:rPr sz="2000" spc="0" dirty="0" smtClean="0">
                <a:latin typeface="Arial Narrow"/>
                <a:cs typeface="Arial Narrow"/>
              </a:rPr>
              <a:t>a</a:t>
            </a:r>
            <a:r>
              <a:rPr sz="2000" spc="-9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n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rea</a:t>
            </a:r>
            <a:r>
              <a:rPr sz="2000" spc="-9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on</a:t>
            </a:r>
            <a:r>
              <a:rPr sz="2000" spc="-9" dirty="0" smtClean="0">
                <a:latin typeface="Arial Narrow"/>
                <a:cs typeface="Arial Narrow"/>
              </a:rPr>
              <a:t>a</a:t>
            </a:r>
            <a:r>
              <a:rPr sz="2000" spc="0" dirty="0" smtClean="0">
                <a:latin typeface="Arial Narrow"/>
                <a:cs typeface="Arial Narrow"/>
              </a:rPr>
              <a:t>b</a:t>
            </a:r>
            <a:r>
              <a:rPr sz="2000" spc="-9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y go</a:t>
            </a:r>
            <a:r>
              <a:rPr sz="2000" spc="-9" dirty="0" smtClean="0">
                <a:latin typeface="Arial Narrow"/>
                <a:cs typeface="Arial Narrow"/>
              </a:rPr>
              <a:t>o</a:t>
            </a:r>
            <a:r>
              <a:rPr sz="2000" spc="0" dirty="0" smtClean="0">
                <a:latin typeface="Arial Narrow"/>
                <a:cs typeface="Arial Narrow"/>
              </a:rPr>
              <a:t>d t</a:t>
            </a:r>
            <a:r>
              <a:rPr sz="2000" spc="-9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mp</a:t>
            </a:r>
            <a:r>
              <a:rPr sz="2000" spc="-9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rature d</a:t>
            </a:r>
            <a:r>
              <a:rPr sz="2000" spc="-4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s</a:t>
            </a:r>
            <a:r>
              <a:rPr sz="2000" spc="-4" dirty="0" smtClean="0">
                <a:latin typeface="Arial Narrow"/>
                <a:cs typeface="Arial Narrow"/>
              </a:rPr>
              <a:t>t</a:t>
            </a:r>
            <a:r>
              <a:rPr sz="2000" spc="0" dirty="0" smtClean="0">
                <a:latin typeface="Arial Narrow"/>
                <a:cs typeface="Arial Narrow"/>
              </a:rPr>
              <a:t>ribut</a:t>
            </a:r>
            <a:r>
              <a:rPr sz="2000" spc="-9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on,</a:t>
            </a:r>
            <a:r>
              <a:rPr sz="2000" spc="-2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we wi</a:t>
            </a:r>
            <a:r>
              <a:rPr sz="2000" spc="-9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l </a:t>
            </a:r>
            <a:r>
              <a:rPr sz="2000" spc="-9" dirty="0" smtClean="0">
                <a:latin typeface="Arial Narrow"/>
                <a:cs typeface="Arial Narrow"/>
              </a:rPr>
              <a:t>d</a:t>
            </a:r>
            <a:r>
              <a:rPr sz="2000" spc="0" dirty="0" smtClean="0">
                <a:latin typeface="Arial Narrow"/>
                <a:cs typeface="Arial Narrow"/>
              </a:rPr>
              <a:t>i</a:t>
            </a:r>
            <a:r>
              <a:rPr sz="2000" spc="-9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cret</a:t>
            </a:r>
            <a:r>
              <a:rPr sz="2000" spc="-9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ze</a:t>
            </a:r>
            <a:r>
              <a:rPr sz="2000" spc="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wall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i</a:t>
            </a:r>
            <a:r>
              <a:rPr sz="2000" spc="-9" dirty="0" smtClean="0">
                <a:latin typeface="Arial Narrow"/>
                <a:cs typeface="Arial Narrow"/>
              </a:rPr>
              <a:t>n</a:t>
            </a:r>
            <a:r>
              <a:rPr sz="2000" spc="0" dirty="0" smtClean="0">
                <a:latin typeface="Arial Narrow"/>
                <a:cs typeface="Arial Narrow"/>
              </a:rPr>
              <a:t>to s</a:t>
            </a:r>
            <a:r>
              <a:rPr sz="2000" spc="-9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v</a:t>
            </a:r>
            <a:r>
              <a:rPr sz="2000" spc="-9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ral </a:t>
            </a:r>
            <a:r>
              <a:rPr sz="2000" spc="-4" dirty="0" smtClean="0">
                <a:latin typeface="Arial Narrow"/>
                <a:cs typeface="Arial Narrow"/>
              </a:rPr>
              <a:t>1</a:t>
            </a:r>
            <a:r>
              <a:rPr sz="2000" spc="4" dirty="0" smtClean="0">
                <a:latin typeface="Arial Narrow"/>
                <a:cs typeface="Arial Narrow"/>
              </a:rPr>
              <a:t>-</a:t>
            </a:r>
            <a:r>
              <a:rPr sz="2000" spc="0" dirty="0" smtClean="0">
                <a:latin typeface="Arial Narrow"/>
                <a:cs typeface="Arial Narrow"/>
              </a:rPr>
              <a:t>D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heat</a:t>
            </a:r>
            <a:r>
              <a:rPr sz="2000" spc="-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tran</a:t>
            </a:r>
            <a:r>
              <a:rPr sz="2000" spc="-4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fer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e</a:t>
            </a:r>
            <a:r>
              <a:rPr sz="2000" spc="-4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eme</a:t>
            </a:r>
            <a:r>
              <a:rPr sz="2000" spc="-4" dirty="0" smtClean="0">
                <a:latin typeface="Arial Narrow"/>
                <a:cs typeface="Arial Narrow"/>
              </a:rPr>
              <a:t>n</a:t>
            </a:r>
            <a:r>
              <a:rPr sz="2000" spc="0" dirty="0" smtClean="0">
                <a:latin typeface="Arial Narrow"/>
                <a:cs typeface="Arial Narrow"/>
              </a:rPr>
              <a:t>t</a:t>
            </a:r>
            <a:r>
              <a:rPr sz="2000" spc="-4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,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as s</a:t>
            </a:r>
            <a:r>
              <a:rPr sz="2000" spc="-9" dirty="0" smtClean="0">
                <a:latin typeface="Arial Narrow"/>
                <a:cs typeface="Arial Narrow"/>
              </a:rPr>
              <a:t>h</a:t>
            </a:r>
            <a:r>
              <a:rPr sz="2000" spc="0" dirty="0" smtClean="0">
                <a:latin typeface="Arial Narrow"/>
                <a:cs typeface="Arial Narrow"/>
              </a:rPr>
              <a:t>own.</a:t>
            </a:r>
            <a:endParaRPr sz="2000" dirty="0">
              <a:latin typeface="Arial Narrow"/>
              <a:cs typeface="Arial Narrow"/>
            </a:endParaRPr>
          </a:p>
          <a:p>
            <a:pPr marL="169976" marR="17145">
              <a:lnSpc>
                <a:spcPct val="95621"/>
              </a:lnSpc>
              <a:spcBef>
                <a:spcPts val="1202"/>
              </a:spcBef>
            </a:pPr>
            <a:r>
              <a:rPr sz="2000" u="heavy" spc="0" dirty="0" smtClean="0">
                <a:solidFill>
                  <a:srgbClr val="C00000"/>
                </a:solidFill>
                <a:latin typeface="Arial Narrow"/>
                <a:cs typeface="Arial Narrow"/>
              </a:rPr>
              <a:t>Not</a:t>
            </a:r>
            <a:r>
              <a:rPr sz="2000" u="heavy" spc="-4" dirty="0" smtClean="0">
                <a:solidFill>
                  <a:srgbClr val="C00000"/>
                </a:solidFill>
                <a:latin typeface="Arial Narrow"/>
                <a:cs typeface="Arial Narrow"/>
              </a:rPr>
              <a:t>e</a:t>
            </a:r>
            <a:r>
              <a:rPr sz="2000" spc="0" dirty="0" smtClean="0">
                <a:solidFill>
                  <a:srgbClr val="C00000"/>
                </a:solidFill>
                <a:latin typeface="Arial Narrow"/>
                <a:cs typeface="Arial Narrow"/>
              </a:rPr>
              <a:t>:</a:t>
            </a:r>
            <a:endParaRPr sz="2000" dirty="0">
              <a:latin typeface="Arial Narrow"/>
              <a:cs typeface="Arial Narrow"/>
            </a:endParaRPr>
          </a:p>
          <a:p>
            <a:pPr marL="169976" marR="597828">
              <a:lnSpc>
                <a:spcPts val="2319"/>
              </a:lnSpc>
              <a:spcBef>
                <a:spcPts val="921"/>
              </a:spcBef>
            </a:pPr>
            <a:r>
              <a:rPr sz="2000" i="1" spc="0" dirty="0" smtClean="0">
                <a:latin typeface="Times New Roman"/>
                <a:cs typeface="Times New Roman"/>
              </a:rPr>
              <a:t>X</a:t>
            </a:r>
            <a:r>
              <a:rPr sz="2000" i="1" spc="-5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rep</a:t>
            </a:r>
            <a:r>
              <a:rPr sz="2000" spc="4" dirty="0" smtClean="0">
                <a:latin typeface="Arial Narrow"/>
                <a:cs typeface="Arial Narrow"/>
              </a:rPr>
              <a:t>r</a:t>
            </a:r>
            <a:r>
              <a:rPr sz="2000" spc="0" dirty="0" smtClean="0">
                <a:latin typeface="Arial Narrow"/>
                <a:cs typeface="Arial Narrow"/>
              </a:rPr>
              <a:t>e</a:t>
            </a:r>
            <a:r>
              <a:rPr sz="2000" spc="-9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ents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gl</a:t>
            </a:r>
            <a:r>
              <a:rPr sz="2000" i="1" spc="4" dirty="0" smtClean="0">
                <a:latin typeface="Times New Roman"/>
                <a:cs typeface="Times New Roman"/>
              </a:rPr>
              <a:t>o</a:t>
            </a:r>
            <a:r>
              <a:rPr sz="2000" i="1" spc="0" dirty="0" smtClean="0">
                <a:latin typeface="Times New Roman"/>
                <a:cs typeface="Times New Roman"/>
              </a:rPr>
              <a:t>b</a:t>
            </a:r>
            <a:r>
              <a:rPr sz="2000" i="1" spc="9" dirty="0" smtClean="0">
                <a:latin typeface="Times New Roman"/>
                <a:cs typeface="Times New Roman"/>
              </a:rPr>
              <a:t>a</a:t>
            </a:r>
            <a:r>
              <a:rPr sz="2000" i="1" spc="0" dirty="0" smtClean="0">
                <a:latin typeface="Times New Roman"/>
                <a:cs typeface="Times New Roman"/>
              </a:rPr>
              <a:t>l</a:t>
            </a:r>
            <a:r>
              <a:rPr sz="2000" i="1" spc="-7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c</a:t>
            </a:r>
            <a:r>
              <a:rPr sz="2000" spc="-9" dirty="0" smtClean="0">
                <a:latin typeface="Arial Narrow"/>
                <a:cs typeface="Arial Narrow"/>
              </a:rPr>
              <a:t>o</a:t>
            </a:r>
            <a:r>
              <a:rPr sz="2000" spc="0" dirty="0" smtClean="0">
                <a:latin typeface="Arial Narrow"/>
                <a:cs typeface="Arial Narrow"/>
              </a:rPr>
              <a:t>ordin</a:t>
            </a:r>
            <a:r>
              <a:rPr sz="2000" spc="-9" dirty="0" smtClean="0">
                <a:latin typeface="Arial Narrow"/>
                <a:cs typeface="Arial Narrow"/>
              </a:rPr>
              <a:t>a</a:t>
            </a:r>
            <a:r>
              <a:rPr sz="2000" spc="0" dirty="0" smtClean="0">
                <a:latin typeface="Arial Narrow"/>
                <a:cs typeface="Arial Narrow"/>
              </a:rPr>
              <a:t>te </a:t>
            </a:r>
            <a:endParaRPr sz="2000" dirty="0">
              <a:latin typeface="Arial Narrow"/>
              <a:cs typeface="Arial Narrow"/>
            </a:endParaRPr>
          </a:p>
          <a:p>
            <a:pPr marL="169976" marR="597828">
              <a:lnSpc>
                <a:spcPts val="2294"/>
              </a:lnSpc>
              <a:spcBef>
                <a:spcPts val="118"/>
              </a:spcBef>
            </a:pPr>
            <a:r>
              <a:rPr sz="2000" spc="0" dirty="0" smtClean="0">
                <a:latin typeface="Arial Narrow"/>
                <a:cs typeface="Arial Narrow"/>
              </a:rPr>
              <a:t>s</a:t>
            </a:r>
            <a:r>
              <a:rPr sz="2000" spc="-14" dirty="0" smtClean="0">
                <a:latin typeface="Arial Narrow"/>
                <a:cs typeface="Arial Narrow"/>
              </a:rPr>
              <a:t>y</a:t>
            </a:r>
            <a:r>
              <a:rPr sz="2000" spc="0" dirty="0" smtClean="0">
                <a:latin typeface="Arial Narrow"/>
                <a:cs typeface="Arial Narrow"/>
              </a:rPr>
              <a:t>s</a:t>
            </a:r>
            <a:r>
              <a:rPr sz="2000" spc="-4" dirty="0" smtClean="0">
                <a:latin typeface="Arial Narrow"/>
                <a:cs typeface="Arial Narrow"/>
              </a:rPr>
              <a:t>t</a:t>
            </a:r>
            <a:r>
              <a:rPr sz="2000" spc="0" dirty="0" smtClean="0">
                <a:latin typeface="Arial Narrow"/>
                <a:cs typeface="Arial Narrow"/>
              </a:rPr>
              <a:t>em.</a:t>
            </a:r>
            <a:endParaRPr sz="2000" dirty="0">
              <a:latin typeface="Arial Narrow"/>
              <a:cs typeface="Arial Narrow"/>
            </a:endParaRPr>
          </a:p>
          <a:p>
            <a:pPr marL="169976" marR="17145">
              <a:lnSpc>
                <a:spcPct val="95825"/>
              </a:lnSpc>
              <a:spcBef>
                <a:spcPts val="932"/>
              </a:spcBef>
            </a:pPr>
            <a:r>
              <a:rPr sz="2000" i="1" spc="-4" dirty="0" smtClean="0">
                <a:solidFill>
                  <a:srgbClr val="CC6600"/>
                </a:solidFill>
                <a:latin typeface="Times New Roman"/>
                <a:cs typeface="Times New Roman"/>
              </a:rPr>
              <a:t>C</a:t>
            </a:r>
            <a:r>
              <a:rPr sz="2000" i="1" spc="0" dirty="0" smtClean="0">
                <a:solidFill>
                  <a:srgbClr val="CC6600"/>
                </a:solidFill>
                <a:latin typeface="Times New Roman"/>
                <a:cs typeface="Times New Roman"/>
              </a:rPr>
              <a:t>an</a:t>
            </a:r>
            <a:r>
              <a:rPr sz="2000" i="1" spc="-9" dirty="0" smtClean="0">
                <a:solidFill>
                  <a:srgbClr val="CC6600"/>
                </a:solidFill>
                <a:latin typeface="Times New Roman"/>
                <a:cs typeface="Times New Roman"/>
              </a:rPr>
              <a:t> </a:t>
            </a:r>
            <a:r>
              <a:rPr sz="2000" i="1" spc="0" dirty="0" smtClean="0">
                <a:solidFill>
                  <a:srgbClr val="CC6600"/>
                </a:solidFill>
                <a:latin typeface="Times New Roman"/>
                <a:cs typeface="Times New Roman"/>
              </a:rPr>
              <a:t>you</a:t>
            </a:r>
            <a:r>
              <a:rPr sz="2000" i="1" spc="-14" dirty="0" smtClean="0">
                <a:solidFill>
                  <a:srgbClr val="CC6600"/>
                </a:solidFill>
                <a:latin typeface="Times New Roman"/>
                <a:cs typeface="Times New Roman"/>
              </a:rPr>
              <a:t> </a:t>
            </a:r>
            <a:r>
              <a:rPr sz="2000" i="1" spc="0" dirty="0" smtClean="0">
                <a:solidFill>
                  <a:srgbClr val="CC6600"/>
                </a:solidFill>
                <a:latin typeface="Times New Roman"/>
                <a:cs typeface="Times New Roman"/>
              </a:rPr>
              <a:t>ident</a:t>
            </a:r>
            <a:r>
              <a:rPr sz="2000" i="1" spc="-9" dirty="0" smtClean="0">
                <a:solidFill>
                  <a:srgbClr val="CC6600"/>
                </a:solidFill>
                <a:latin typeface="Times New Roman"/>
                <a:cs typeface="Times New Roman"/>
              </a:rPr>
              <a:t>i</a:t>
            </a:r>
            <a:r>
              <a:rPr sz="2000" i="1" spc="0" dirty="0" smtClean="0">
                <a:solidFill>
                  <a:srgbClr val="CC6600"/>
                </a:solidFill>
                <a:latin typeface="Times New Roman"/>
                <a:cs typeface="Times New Roman"/>
              </a:rPr>
              <a:t>fy</a:t>
            </a:r>
            <a:r>
              <a:rPr sz="2000" i="1" spc="-29" dirty="0" smtClean="0">
                <a:solidFill>
                  <a:srgbClr val="CC6600"/>
                </a:solidFill>
                <a:latin typeface="Times New Roman"/>
                <a:cs typeface="Times New Roman"/>
              </a:rPr>
              <a:t> </a:t>
            </a:r>
            <a:r>
              <a:rPr sz="2000" i="1" spc="0" dirty="0" smtClean="0">
                <a:solidFill>
                  <a:srgbClr val="CC6600"/>
                </a:solidFill>
                <a:latin typeface="Times New Roman"/>
                <a:cs typeface="Times New Roman"/>
              </a:rPr>
              <a:t>the</a:t>
            </a:r>
            <a:r>
              <a:rPr sz="2000" i="1" spc="-25" dirty="0" smtClean="0">
                <a:solidFill>
                  <a:srgbClr val="CC6600"/>
                </a:solidFill>
                <a:latin typeface="Times New Roman"/>
                <a:cs typeface="Times New Roman"/>
              </a:rPr>
              <a:t> </a:t>
            </a:r>
            <a:r>
              <a:rPr sz="2000" i="1" spc="0" dirty="0" smtClean="0">
                <a:solidFill>
                  <a:srgbClr val="CC6600"/>
                </a:solidFill>
                <a:latin typeface="Times New Roman"/>
                <a:cs typeface="Times New Roman"/>
              </a:rPr>
              <a:t>k</a:t>
            </a:r>
            <a:r>
              <a:rPr sz="2000" i="1" spc="-9" dirty="0" smtClean="0">
                <a:solidFill>
                  <a:srgbClr val="CC6600"/>
                </a:solidFill>
                <a:latin typeface="Times New Roman"/>
                <a:cs typeface="Times New Roman"/>
              </a:rPr>
              <a:t>i</a:t>
            </a:r>
            <a:r>
              <a:rPr sz="2000" i="1" spc="0" dirty="0" smtClean="0">
                <a:solidFill>
                  <a:srgbClr val="CC6600"/>
                </a:solidFill>
                <a:latin typeface="Times New Roman"/>
                <a:cs typeface="Times New Roman"/>
              </a:rPr>
              <a:t>nd of</a:t>
            </a:r>
            <a:r>
              <a:rPr sz="2000" i="1" spc="-19" dirty="0" smtClean="0">
                <a:solidFill>
                  <a:srgbClr val="CC6600"/>
                </a:solidFill>
                <a:latin typeface="Times New Roman"/>
                <a:cs typeface="Times New Roman"/>
              </a:rPr>
              <a:t> </a:t>
            </a:r>
            <a:r>
              <a:rPr sz="2000" i="1" spc="0" dirty="0" smtClean="0">
                <a:solidFill>
                  <a:srgbClr val="CC6600"/>
                </a:solidFill>
                <a:latin typeface="Times New Roman"/>
                <a:cs typeface="Times New Roman"/>
              </a:rPr>
              <a:t>b</a:t>
            </a:r>
            <a:r>
              <a:rPr sz="2000" i="1" spc="9" dirty="0" smtClean="0">
                <a:solidFill>
                  <a:srgbClr val="CC6600"/>
                </a:solidFill>
                <a:latin typeface="Times New Roman"/>
                <a:cs typeface="Times New Roman"/>
              </a:rPr>
              <a:t>o</a:t>
            </a:r>
            <a:r>
              <a:rPr sz="2000" i="1" spc="0" dirty="0" smtClean="0">
                <a:solidFill>
                  <a:srgbClr val="CC6600"/>
                </a:solidFill>
                <a:latin typeface="Times New Roman"/>
                <a:cs typeface="Times New Roman"/>
              </a:rPr>
              <a:t>u</a:t>
            </a:r>
            <a:r>
              <a:rPr sz="2000" i="1" spc="9" dirty="0" smtClean="0">
                <a:solidFill>
                  <a:srgbClr val="CC6600"/>
                </a:solidFill>
                <a:latin typeface="Times New Roman"/>
                <a:cs typeface="Times New Roman"/>
              </a:rPr>
              <a:t>n</a:t>
            </a:r>
            <a:r>
              <a:rPr sz="2000" i="1" spc="0" dirty="0" smtClean="0">
                <a:solidFill>
                  <a:srgbClr val="CC6600"/>
                </a:solidFill>
                <a:latin typeface="Times New Roman"/>
                <a:cs typeface="Times New Roman"/>
              </a:rPr>
              <a:t>d</a:t>
            </a:r>
            <a:r>
              <a:rPr sz="2000" i="1" spc="9" dirty="0" smtClean="0">
                <a:solidFill>
                  <a:srgbClr val="CC6600"/>
                </a:solidFill>
                <a:latin typeface="Times New Roman"/>
                <a:cs typeface="Times New Roman"/>
              </a:rPr>
              <a:t>a</a:t>
            </a:r>
            <a:r>
              <a:rPr sz="2000" i="1" spc="0" dirty="0" smtClean="0">
                <a:solidFill>
                  <a:srgbClr val="CC6600"/>
                </a:solidFill>
                <a:latin typeface="Times New Roman"/>
                <a:cs typeface="Times New Roman"/>
              </a:rPr>
              <a:t>ry</a:t>
            </a:r>
            <a:endParaRPr sz="2000" dirty="0">
              <a:latin typeface="Times New Roman"/>
              <a:cs typeface="Times New Roman"/>
            </a:endParaRPr>
          </a:p>
          <a:p>
            <a:pPr marL="169976" marR="17145">
              <a:lnSpc>
                <a:spcPct val="95825"/>
              </a:lnSpc>
              <a:spcBef>
                <a:spcPts val="100"/>
              </a:spcBef>
            </a:pPr>
            <a:r>
              <a:rPr sz="2000" i="1" spc="0" dirty="0" smtClean="0">
                <a:solidFill>
                  <a:srgbClr val="CC6600"/>
                </a:solidFill>
                <a:latin typeface="Times New Roman"/>
                <a:cs typeface="Times New Roman"/>
              </a:rPr>
              <a:t>co</a:t>
            </a:r>
            <a:r>
              <a:rPr sz="2000" i="1" spc="9" dirty="0" smtClean="0">
                <a:solidFill>
                  <a:srgbClr val="CC6600"/>
                </a:solidFill>
                <a:latin typeface="Times New Roman"/>
                <a:cs typeface="Times New Roman"/>
              </a:rPr>
              <a:t>n</a:t>
            </a:r>
            <a:r>
              <a:rPr sz="2000" i="1" spc="0" dirty="0" smtClean="0">
                <a:solidFill>
                  <a:srgbClr val="CC6600"/>
                </a:solidFill>
                <a:latin typeface="Times New Roman"/>
                <a:cs typeface="Times New Roman"/>
              </a:rPr>
              <a:t>dit</a:t>
            </a:r>
            <a:r>
              <a:rPr sz="2000" i="1" spc="-9" dirty="0" smtClean="0">
                <a:solidFill>
                  <a:srgbClr val="CC6600"/>
                </a:solidFill>
                <a:latin typeface="Times New Roman"/>
                <a:cs typeface="Times New Roman"/>
              </a:rPr>
              <a:t>i</a:t>
            </a:r>
            <a:r>
              <a:rPr sz="2000" i="1" spc="0" dirty="0" smtClean="0">
                <a:solidFill>
                  <a:srgbClr val="CC6600"/>
                </a:solidFill>
                <a:latin typeface="Times New Roman"/>
                <a:cs typeface="Times New Roman"/>
              </a:rPr>
              <a:t>ons</a:t>
            </a:r>
            <a:r>
              <a:rPr sz="2000" i="1" spc="-54" dirty="0" smtClean="0">
                <a:solidFill>
                  <a:srgbClr val="CC6600"/>
                </a:solidFill>
                <a:latin typeface="Times New Roman"/>
                <a:cs typeface="Times New Roman"/>
              </a:rPr>
              <a:t> </a:t>
            </a:r>
            <a:r>
              <a:rPr sz="2000" i="1" spc="0" dirty="0" smtClean="0">
                <a:solidFill>
                  <a:srgbClr val="CC6600"/>
                </a:solidFill>
                <a:latin typeface="Times New Roman"/>
                <a:cs typeface="Times New Roman"/>
              </a:rPr>
              <a:t>p</a:t>
            </a:r>
            <a:r>
              <a:rPr sz="2000" i="1" spc="-64" dirty="0" smtClean="0">
                <a:solidFill>
                  <a:srgbClr val="CC6600"/>
                </a:solidFill>
                <a:latin typeface="Times New Roman"/>
                <a:cs typeface="Times New Roman"/>
              </a:rPr>
              <a:t>r</a:t>
            </a:r>
            <a:r>
              <a:rPr sz="2000" i="1" spc="0" dirty="0" smtClean="0">
                <a:solidFill>
                  <a:srgbClr val="CC6600"/>
                </a:solidFill>
                <a:latin typeface="Times New Roman"/>
                <a:cs typeface="Times New Roman"/>
              </a:rPr>
              <a:t>esent?</a:t>
            </a:r>
            <a:endParaRPr sz="2000" dirty="0">
              <a:latin typeface="Times New Roman"/>
              <a:cs typeface="Times New Roman"/>
            </a:endParaRPr>
          </a:p>
          <a:p>
            <a:pPr marL="169976" marR="342321">
              <a:lnSpc>
                <a:spcPts val="2319"/>
              </a:lnSpc>
              <a:spcBef>
                <a:spcPts val="957"/>
              </a:spcBef>
            </a:pPr>
            <a:r>
              <a:rPr sz="2000" spc="0" dirty="0" smtClean="0">
                <a:latin typeface="Arial Narrow"/>
                <a:cs typeface="Arial Narrow"/>
              </a:rPr>
              <a:t>There</a:t>
            </a:r>
            <a:r>
              <a:rPr sz="2000" spc="-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is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on</a:t>
            </a:r>
            <a:r>
              <a:rPr sz="2000" spc="-9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y</a:t>
            </a:r>
            <a:r>
              <a:rPr sz="2000" spc="4" dirty="0" smtClean="0">
                <a:latin typeface="Arial Narrow"/>
                <a:cs typeface="Arial Narrow"/>
              </a:rPr>
              <a:t> </a:t>
            </a:r>
            <a:r>
              <a:rPr sz="2000" b="1" spc="4" dirty="0" smtClean="0">
                <a:latin typeface="Arial Narrow"/>
                <a:cs typeface="Arial Narrow"/>
              </a:rPr>
              <a:t>on</a:t>
            </a:r>
            <a:r>
              <a:rPr sz="2000" b="1" spc="0" dirty="0" smtClean="0">
                <a:latin typeface="Arial Narrow"/>
                <a:cs typeface="Arial Narrow"/>
              </a:rPr>
              <a:t>e</a:t>
            </a:r>
            <a:r>
              <a:rPr sz="2000" b="1" spc="-2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un</a:t>
            </a:r>
            <a:r>
              <a:rPr sz="2000" spc="-9" dirty="0" smtClean="0">
                <a:latin typeface="Arial Narrow"/>
                <a:cs typeface="Arial Narrow"/>
              </a:rPr>
              <a:t>k</a:t>
            </a:r>
            <a:r>
              <a:rPr sz="2000" spc="0" dirty="0" smtClean="0">
                <a:latin typeface="Arial Narrow"/>
                <a:cs typeface="Arial Narrow"/>
              </a:rPr>
              <a:t>nown </a:t>
            </a:r>
            <a:r>
              <a:rPr sz="2000" spc="-4" dirty="0" smtClean="0">
                <a:latin typeface="Arial Narrow"/>
                <a:cs typeface="Arial Narrow"/>
              </a:rPr>
              <a:t>q</a:t>
            </a:r>
            <a:r>
              <a:rPr sz="2000" spc="0" dirty="0" smtClean="0">
                <a:latin typeface="Arial Narrow"/>
                <a:cs typeface="Arial Narrow"/>
              </a:rPr>
              <a:t>uan</a:t>
            </a:r>
            <a:r>
              <a:rPr sz="2000" spc="-4" dirty="0" smtClean="0">
                <a:latin typeface="Arial Narrow"/>
                <a:cs typeface="Arial Narrow"/>
              </a:rPr>
              <a:t>t</a:t>
            </a:r>
            <a:r>
              <a:rPr sz="2000" spc="0" dirty="0" smtClean="0">
                <a:latin typeface="Arial Narrow"/>
                <a:cs typeface="Arial Narrow"/>
              </a:rPr>
              <a:t>ity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at any</a:t>
            </a:r>
            <a:r>
              <a:rPr sz="2000" spc="-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g</a:t>
            </a:r>
            <a:r>
              <a:rPr sz="2000" spc="-4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v</a:t>
            </a:r>
            <a:r>
              <a:rPr sz="2000" spc="-9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n</a:t>
            </a:r>
            <a:r>
              <a:rPr sz="2000" spc="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nod</a:t>
            </a:r>
            <a:r>
              <a:rPr sz="2000" spc="-9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,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i.</a:t>
            </a:r>
            <a:r>
              <a:rPr sz="2000" spc="-9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.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nod</a:t>
            </a:r>
            <a:r>
              <a:rPr sz="2000" spc="-9" dirty="0" smtClean="0">
                <a:latin typeface="Arial Narrow"/>
                <a:cs typeface="Arial Narrow"/>
              </a:rPr>
              <a:t>a</a:t>
            </a:r>
            <a:r>
              <a:rPr sz="2000" spc="0" dirty="0" smtClean="0">
                <a:latin typeface="Arial Narrow"/>
                <a:cs typeface="Arial Narrow"/>
              </a:rPr>
              <a:t>l temp</a:t>
            </a:r>
            <a:r>
              <a:rPr sz="2000" spc="-9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rature,</a:t>
            </a:r>
            <a:r>
              <a:rPr sz="2000" spc="-44" dirty="0" smtClean="0">
                <a:latin typeface="Arial Narrow"/>
                <a:cs typeface="Arial Narrow"/>
              </a:rPr>
              <a:t> </a:t>
            </a:r>
            <a:r>
              <a:rPr sz="2000" i="1" spc="-104" dirty="0" smtClean="0">
                <a:latin typeface="Times New Roman"/>
                <a:cs typeface="Times New Roman"/>
              </a:rPr>
              <a:t>T</a:t>
            </a:r>
            <a:r>
              <a:rPr sz="1950" i="1" spc="0" baseline="-22298" dirty="0" smtClean="0">
                <a:latin typeface="Times New Roman"/>
                <a:cs typeface="Times New Roman"/>
              </a:rPr>
              <a:t>i</a:t>
            </a:r>
            <a:r>
              <a:rPr sz="2000" i="1" spc="0" dirty="0" smtClean="0">
                <a:latin typeface="Times New Roman"/>
                <a:cs typeface="Times New Roman"/>
              </a:rPr>
              <a:t>.</a:t>
            </a:r>
            <a:endParaRPr sz="2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317500" y="1819148"/>
            <a:ext cx="8077200" cy="25511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589276" y="1815083"/>
            <a:ext cx="402336" cy="4236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56666" y="260786"/>
            <a:ext cx="7073426" cy="22540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3718">
              <a:lnSpc>
                <a:spcPts val="1939"/>
              </a:lnSpc>
              <a:spcBef>
                <a:spcPts val="97"/>
              </a:spcBef>
            </a:pPr>
            <a:endParaRPr sz="1800" dirty="0">
              <a:latin typeface="Arial"/>
              <a:cs typeface="Arial"/>
            </a:endParaRPr>
          </a:p>
          <a:p>
            <a:pPr marL="80975" marR="43718">
              <a:lnSpc>
                <a:spcPct val="95621"/>
              </a:lnSpc>
              <a:spcBef>
                <a:spcPts val="1074"/>
              </a:spcBef>
            </a:pPr>
            <a:r>
              <a:rPr sz="2400" spc="-219" dirty="0" smtClean="0">
                <a:solidFill>
                  <a:srgbClr val="CC0000"/>
                </a:solidFill>
                <a:latin typeface="Arial Narrow"/>
                <a:cs typeface="Arial Narrow"/>
              </a:rPr>
              <a:t>T</a:t>
            </a:r>
            <a:r>
              <a:rPr sz="2400" spc="0" dirty="0" smtClean="0">
                <a:solidFill>
                  <a:srgbClr val="CC0000"/>
                </a:solidFill>
                <a:latin typeface="Arial Narrow"/>
                <a:cs typeface="Arial Narrow"/>
              </a:rPr>
              <a:t>emperature</a:t>
            </a:r>
            <a:r>
              <a:rPr sz="2400" spc="4" dirty="0" smtClean="0">
                <a:solidFill>
                  <a:srgbClr val="CC0000"/>
                </a:solidFill>
                <a:latin typeface="Arial Narrow"/>
                <a:cs typeface="Arial Narrow"/>
              </a:rPr>
              <a:t> </a:t>
            </a:r>
            <a:r>
              <a:rPr sz="2400" spc="0" dirty="0" smtClean="0">
                <a:solidFill>
                  <a:srgbClr val="CC0000"/>
                </a:solidFill>
                <a:latin typeface="Arial Narrow"/>
                <a:cs typeface="Arial Narrow"/>
              </a:rPr>
              <a:t>Fu</a:t>
            </a:r>
            <a:r>
              <a:rPr sz="2400" spc="-4" dirty="0" smtClean="0">
                <a:solidFill>
                  <a:srgbClr val="CC0000"/>
                </a:solidFill>
                <a:latin typeface="Arial Narrow"/>
                <a:cs typeface="Arial Narrow"/>
              </a:rPr>
              <a:t>n</a:t>
            </a:r>
            <a:r>
              <a:rPr sz="2400" spc="0" dirty="0" smtClean="0">
                <a:solidFill>
                  <a:srgbClr val="CC0000"/>
                </a:solidFill>
                <a:latin typeface="Arial Narrow"/>
                <a:cs typeface="Arial Narrow"/>
              </a:rPr>
              <a:t>ction</a:t>
            </a:r>
            <a:endParaRPr sz="2400" dirty="0">
              <a:latin typeface="Arial Narrow"/>
              <a:cs typeface="Arial Narrow"/>
            </a:endParaRPr>
          </a:p>
          <a:p>
            <a:pPr marL="80975">
              <a:lnSpc>
                <a:spcPct val="102091"/>
              </a:lnSpc>
              <a:spcBef>
                <a:spcPts val="889"/>
              </a:spcBef>
            </a:pPr>
            <a:r>
              <a:rPr sz="2000" spc="0" dirty="0" smtClean="0">
                <a:latin typeface="Arial Narrow"/>
                <a:cs typeface="Arial Narrow"/>
              </a:rPr>
              <a:t>For</a:t>
            </a:r>
            <a:r>
              <a:rPr sz="2000" spc="-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a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g</a:t>
            </a:r>
            <a:r>
              <a:rPr sz="2000" spc="-9" dirty="0" smtClean="0">
                <a:latin typeface="Arial Narrow"/>
                <a:cs typeface="Arial Narrow"/>
              </a:rPr>
              <a:t>i</a:t>
            </a:r>
            <a:r>
              <a:rPr sz="2000" spc="-4" dirty="0" smtClean="0">
                <a:latin typeface="Arial Narrow"/>
                <a:cs typeface="Arial Narrow"/>
              </a:rPr>
              <a:t>v</a:t>
            </a:r>
            <a:r>
              <a:rPr sz="2000" spc="0" dirty="0" smtClean="0">
                <a:latin typeface="Arial Narrow"/>
                <a:cs typeface="Arial Narrow"/>
              </a:rPr>
              <a:t>en el</a:t>
            </a:r>
            <a:r>
              <a:rPr sz="2000" spc="-4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me</a:t>
            </a:r>
            <a:r>
              <a:rPr sz="2000" spc="-9" dirty="0" smtClean="0">
                <a:latin typeface="Arial Narrow"/>
                <a:cs typeface="Arial Narrow"/>
              </a:rPr>
              <a:t>n</a:t>
            </a:r>
            <a:r>
              <a:rPr sz="2000" spc="0" dirty="0" smtClean="0">
                <a:latin typeface="Arial Narrow"/>
                <a:cs typeface="Arial Narrow"/>
              </a:rPr>
              <a:t>t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in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local</a:t>
            </a:r>
            <a:r>
              <a:rPr sz="2000" i="1" spc="-7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Arial Narrow"/>
                <a:cs typeface="Arial Narrow"/>
              </a:rPr>
              <a:t>c</a:t>
            </a:r>
            <a:r>
              <a:rPr sz="2000" spc="0" dirty="0" smtClean="0">
                <a:latin typeface="Arial Narrow"/>
                <a:cs typeface="Arial Narrow"/>
              </a:rPr>
              <a:t>oord</a:t>
            </a:r>
            <a:r>
              <a:rPr sz="2000" spc="-9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na</a:t>
            </a:r>
            <a:r>
              <a:rPr sz="2000" spc="-9" dirty="0" smtClean="0">
                <a:latin typeface="Arial Narrow"/>
                <a:cs typeface="Arial Narrow"/>
              </a:rPr>
              <a:t>t</a:t>
            </a:r>
            <a:r>
              <a:rPr sz="2000" spc="0" dirty="0" smtClean="0">
                <a:latin typeface="Arial Narrow"/>
                <a:cs typeface="Arial Narrow"/>
              </a:rPr>
              <a:t>e (</a:t>
            </a:r>
            <a:r>
              <a:rPr sz="2100" spc="-4" dirty="0" smtClean="0">
                <a:latin typeface="Symbol"/>
                <a:cs typeface="Symbol"/>
              </a:rPr>
              <a:t></a:t>
            </a:r>
            <a:r>
              <a:rPr sz="2000" spc="4" dirty="0" smtClean="0">
                <a:latin typeface="Arial Narrow"/>
                <a:cs typeface="Arial Narrow"/>
              </a:rPr>
              <a:t>)</a:t>
            </a:r>
            <a:r>
              <a:rPr sz="2000" spc="0" dirty="0" smtClean="0">
                <a:latin typeface="Arial Narrow"/>
                <a:cs typeface="Arial Narrow"/>
              </a:rPr>
              <a:t>,</a:t>
            </a:r>
            <a:r>
              <a:rPr sz="2000" spc="-66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te</a:t>
            </a:r>
            <a:r>
              <a:rPr sz="2000" spc="-4" dirty="0" smtClean="0">
                <a:latin typeface="Arial Narrow"/>
                <a:cs typeface="Arial Narrow"/>
              </a:rPr>
              <a:t>m</a:t>
            </a:r>
            <a:r>
              <a:rPr sz="2000" spc="0" dirty="0" smtClean="0">
                <a:latin typeface="Arial Narrow"/>
                <a:cs typeface="Arial Narrow"/>
              </a:rPr>
              <a:t>perat</a:t>
            </a:r>
            <a:r>
              <a:rPr sz="2000" spc="-9" dirty="0" smtClean="0">
                <a:latin typeface="Arial Narrow"/>
                <a:cs typeface="Arial Narrow"/>
              </a:rPr>
              <a:t>u</a:t>
            </a:r>
            <a:r>
              <a:rPr sz="2000" spc="0" dirty="0" smtClean="0">
                <a:latin typeface="Arial Narrow"/>
                <a:cs typeface="Arial Narrow"/>
              </a:rPr>
              <a:t>re</a:t>
            </a:r>
            <a:r>
              <a:rPr sz="2000" spc="-24" dirty="0" smtClean="0">
                <a:latin typeface="Arial Narrow"/>
                <a:cs typeface="Arial Narrow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T</a:t>
            </a:r>
            <a:r>
              <a:rPr sz="2000" i="1" spc="-54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Arial Narrow"/>
                <a:cs typeface="Arial Narrow"/>
              </a:rPr>
              <a:t>v</a:t>
            </a:r>
            <a:r>
              <a:rPr sz="2000" spc="0" dirty="0" smtClean="0">
                <a:latin typeface="Arial Narrow"/>
                <a:cs typeface="Arial Narrow"/>
              </a:rPr>
              <a:t>ari</a:t>
            </a:r>
            <a:r>
              <a:rPr sz="2000" spc="-4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s</a:t>
            </a:r>
            <a:r>
              <a:rPr sz="2000" spc="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a</a:t>
            </a:r>
            <a:r>
              <a:rPr sz="2000" spc="-9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ong</a:t>
            </a:r>
            <a:r>
              <a:rPr sz="2000" spc="-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</a:t>
            </a:r>
            <a:endParaRPr sz="2000" dirty="0">
              <a:latin typeface="Arial Narrow"/>
              <a:cs typeface="Arial Narrow"/>
            </a:endParaRPr>
          </a:p>
          <a:p>
            <a:pPr marL="80975" marR="43718">
              <a:lnSpc>
                <a:spcPct val="95621"/>
              </a:lnSpc>
              <a:spcBef>
                <a:spcPts val="75"/>
              </a:spcBef>
            </a:pPr>
            <a:r>
              <a:rPr sz="2000" spc="0" dirty="0" smtClean="0">
                <a:latin typeface="Arial Narrow"/>
                <a:cs typeface="Arial Narrow"/>
              </a:rPr>
              <a:t>l</a:t>
            </a:r>
            <a:r>
              <a:rPr sz="2000" spc="-4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ngth</a:t>
            </a:r>
            <a:r>
              <a:rPr sz="2000" spc="-2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of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e</a:t>
            </a:r>
            <a:r>
              <a:rPr sz="2000" spc="-4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eme</a:t>
            </a:r>
            <a:r>
              <a:rPr sz="2000" spc="-4" dirty="0" smtClean="0">
                <a:latin typeface="Arial Narrow"/>
                <a:cs typeface="Arial Narrow"/>
              </a:rPr>
              <a:t>n</a:t>
            </a:r>
            <a:r>
              <a:rPr sz="2000" spc="0" dirty="0" smtClean="0">
                <a:latin typeface="Arial Narrow"/>
                <a:cs typeface="Arial Narrow"/>
              </a:rPr>
              <a:t>t.</a:t>
            </a:r>
            <a:endParaRPr sz="2000" dirty="0">
              <a:latin typeface="Arial Narrow"/>
              <a:cs typeface="Arial Narrow"/>
            </a:endParaRPr>
          </a:p>
          <a:p>
            <a:pPr marL="80975" marR="43718">
              <a:lnSpc>
                <a:spcPct val="95825"/>
              </a:lnSpc>
              <a:spcBef>
                <a:spcPts val="1281"/>
              </a:spcBef>
            </a:pPr>
            <a:r>
              <a:rPr sz="2000" spc="-29" dirty="0" smtClean="0">
                <a:latin typeface="Arial Narrow"/>
                <a:cs typeface="Arial Narrow"/>
              </a:rPr>
              <a:t>W</a:t>
            </a:r>
            <a:r>
              <a:rPr sz="2000" spc="0" dirty="0" smtClean="0">
                <a:latin typeface="Arial Narrow"/>
                <a:cs typeface="Arial Narrow"/>
              </a:rPr>
              <a:t>e</a:t>
            </a:r>
            <a:r>
              <a:rPr sz="2000" spc="-25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need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to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e</a:t>
            </a:r>
            <a:r>
              <a:rPr sz="2000" spc="-9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tab</a:t>
            </a:r>
            <a:r>
              <a:rPr sz="2000" spc="-9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i</a:t>
            </a:r>
            <a:r>
              <a:rPr sz="2000" spc="-9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h</a:t>
            </a:r>
            <a:r>
              <a:rPr sz="2000" spc="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a </a:t>
            </a:r>
            <a:r>
              <a:rPr sz="2000" i="1" spc="0" dirty="0" smtClean="0">
                <a:latin typeface="Times New Roman"/>
                <a:cs typeface="Times New Roman"/>
              </a:rPr>
              <a:t>t</a:t>
            </a:r>
            <a:r>
              <a:rPr sz="2000" i="1" spc="-4" dirty="0" smtClean="0">
                <a:latin typeface="Times New Roman"/>
                <a:cs typeface="Times New Roman"/>
              </a:rPr>
              <a:t>e</a:t>
            </a:r>
            <a:r>
              <a:rPr sz="2000" i="1" spc="0" dirty="0" smtClean="0">
                <a:latin typeface="Times New Roman"/>
                <a:cs typeface="Times New Roman"/>
              </a:rPr>
              <a:t>m</a:t>
            </a:r>
            <a:r>
              <a:rPr sz="2000" i="1" spc="9" dirty="0" smtClean="0">
                <a:latin typeface="Times New Roman"/>
                <a:cs typeface="Times New Roman"/>
              </a:rPr>
              <a:t>p</a:t>
            </a:r>
            <a:r>
              <a:rPr sz="2000" i="1" spc="0" dirty="0" smtClean="0">
                <a:latin typeface="Times New Roman"/>
                <a:cs typeface="Times New Roman"/>
              </a:rPr>
              <a:t>eratu</a:t>
            </a:r>
            <a:r>
              <a:rPr sz="2000" i="1" spc="-64" dirty="0" smtClean="0">
                <a:latin typeface="Times New Roman"/>
                <a:cs typeface="Times New Roman"/>
              </a:rPr>
              <a:t>r</a:t>
            </a:r>
            <a:r>
              <a:rPr sz="2000" i="1" spc="0" dirty="0" smtClean="0">
                <a:latin typeface="Times New Roman"/>
                <a:cs typeface="Times New Roman"/>
              </a:rPr>
              <a:t>e</a:t>
            </a:r>
            <a:r>
              <a:rPr sz="2000" i="1" spc="-44" dirty="0" smtClean="0">
                <a:latin typeface="Times New Roman"/>
                <a:cs typeface="Times New Roman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fu</a:t>
            </a:r>
            <a:r>
              <a:rPr sz="2000" i="1" spc="4" dirty="0" smtClean="0">
                <a:latin typeface="Times New Roman"/>
                <a:cs typeface="Times New Roman"/>
              </a:rPr>
              <a:t>n</a:t>
            </a:r>
            <a:r>
              <a:rPr sz="2000" i="1" spc="0" dirty="0" smtClean="0">
                <a:latin typeface="Times New Roman"/>
                <a:cs typeface="Times New Roman"/>
              </a:rPr>
              <a:t>c</a:t>
            </a:r>
            <a:r>
              <a:rPr sz="2000" i="1" spc="-4" dirty="0" smtClean="0">
                <a:latin typeface="Times New Roman"/>
                <a:cs typeface="Times New Roman"/>
              </a:rPr>
              <a:t>t</a:t>
            </a:r>
            <a:r>
              <a:rPr sz="2000" i="1" spc="0" dirty="0" smtClean="0">
                <a:latin typeface="Times New Roman"/>
                <a:cs typeface="Times New Roman"/>
              </a:rPr>
              <a:t>ion</a:t>
            </a:r>
            <a:r>
              <a:rPr sz="2000" i="1" spc="-2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so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that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we </a:t>
            </a:r>
            <a:r>
              <a:rPr sz="2000" spc="-4" dirty="0" smtClean="0">
                <a:latin typeface="Arial Narrow"/>
                <a:cs typeface="Arial Narrow"/>
              </a:rPr>
              <a:t>c</a:t>
            </a:r>
            <a:r>
              <a:rPr sz="2000" spc="0" dirty="0" smtClean="0">
                <a:latin typeface="Arial Narrow"/>
                <a:cs typeface="Arial Narrow"/>
              </a:rPr>
              <a:t>an </a:t>
            </a:r>
            <a:r>
              <a:rPr sz="2000" spc="-4" dirty="0" smtClean="0">
                <a:latin typeface="Arial Narrow"/>
                <a:cs typeface="Arial Narrow"/>
              </a:rPr>
              <a:t>o</a:t>
            </a:r>
            <a:r>
              <a:rPr sz="2000" spc="0" dirty="0" smtClean="0">
                <a:latin typeface="Arial Narrow"/>
                <a:cs typeface="Arial Narrow"/>
              </a:rPr>
              <a:t>bta</a:t>
            </a:r>
            <a:r>
              <a:rPr sz="2000" spc="-9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n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</a:t>
            </a:r>
            <a:endParaRPr sz="2000" dirty="0">
              <a:latin typeface="Arial Narrow"/>
              <a:cs typeface="Arial Narrow"/>
            </a:endParaRPr>
          </a:p>
          <a:p>
            <a:pPr marL="80975" marR="43718">
              <a:lnSpc>
                <a:spcPct val="95825"/>
              </a:lnSpc>
              <a:spcBef>
                <a:spcPts val="95"/>
              </a:spcBef>
            </a:pPr>
            <a:r>
              <a:rPr sz="2000" spc="0" dirty="0" smtClean="0">
                <a:latin typeface="Arial Narrow"/>
                <a:cs typeface="Arial Narrow"/>
              </a:rPr>
              <a:t>te</a:t>
            </a:r>
            <a:r>
              <a:rPr sz="2000" spc="-4" dirty="0" smtClean="0">
                <a:latin typeface="Arial Narrow"/>
                <a:cs typeface="Arial Narrow"/>
              </a:rPr>
              <a:t>m</a:t>
            </a:r>
            <a:r>
              <a:rPr sz="2000" spc="0" dirty="0" smtClean="0">
                <a:latin typeface="Arial Narrow"/>
                <a:cs typeface="Arial Narrow"/>
              </a:rPr>
              <a:t>perat</a:t>
            </a:r>
            <a:r>
              <a:rPr sz="2000" spc="-9" dirty="0" smtClean="0">
                <a:latin typeface="Arial Narrow"/>
                <a:cs typeface="Arial Narrow"/>
              </a:rPr>
              <a:t>u</a:t>
            </a:r>
            <a:r>
              <a:rPr sz="2000" spc="0" dirty="0" smtClean="0">
                <a:latin typeface="Arial Narrow"/>
                <a:cs typeface="Arial Narrow"/>
              </a:rPr>
              <a:t>re</a:t>
            </a:r>
            <a:r>
              <a:rPr sz="2000" spc="-34" dirty="0" smtClean="0">
                <a:latin typeface="Arial Narrow"/>
                <a:cs typeface="Arial Narrow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Arial Narrow"/>
                <a:cs typeface="Arial Narrow"/>
              </a:rPr>
              <a:t>,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at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any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-4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o</a:t>
            </a:r>
            <a:r>
              <a:rPr sz="2000" spc="-9" dirty="0" smtClean="0">
                <a:latin typeface="Arial Narrow"/>
                <a:cs typeface="Arial Narrow"/>
              </a:rPr>
              <a:t>c</a:t>
            </a:r>
            <a:r>
              <a:rPr sz="2000" spc="0" dirty="0" smtClean="0">
                <a:latin typeface="Arial Narrow"/>
                <a:cs typeface="Arial Narrow"/>
              </a:rPr>
              <a:t>at</a:t>
            </a:r>
            <a:r>
              <a:rPr sz="2000" spc="-9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on</a:t>
            </a:r>
            <a:r>
              <a:rPr sz="2000" spc="-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a</a:t>
            </a:r>
            <a:r>
              <a:rPr sz="2000" spc="-9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ong</a:t>
            </a:r>
            <a:r>
              <a:rPr sz="2000" spc="-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</a:t>
            </a:r>
            <a:r>
              <a:rPr sz="2000" spc="-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e</a:t>
            </a:r>
            <a:r>
              <a:rPr sz="2000" spc="-9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em</a:t>
            </a:r>
            <a:r>
              <a:rPr sz="2000" spc="-9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nt,</a:t>
            </a:r>
            <a:r>
              <a:rPr sz="2000" spc="-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by</a:t>
            </a:r>
            <a:r>
              <a:rPr sz="2000" spc="-4" dirty="0" smtClean="0">
                <a:latin typeface="Arial Narrow"/>
                <a:cs typeface="Arial Narrow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in</a:t>
            </a:r>
            <a:r>
              <a:rPr sz="2000" i="1" spc="-4" dirty="0" smtClean="0">
                <a:latin typeface="Times New Roman"/>
                <a:cs typeface="Times New Roman"/>
              </a:rPr>
              <a:t>t</a:t>
            </a:r>
            <a:r>
              <a:rPr sz="2000" i="1" spc="0" dirty="0" smtClean="0">
                <a:latin typeface="Times New Roman"/>
                <a:cs typeface="Times New Roman"/>
              </a:rPr>
              <a:t>erp</a:t>
            </a:r>
            <a:r>
              <a:rPr sz="2000" i="1" spc="4" dirty="0" smtClean="0">
                <a:latin typeface="Times New Roman"/>
                <a:cs typeface="Times New Roman"/>
              </a:rPr>
              <a:t>o</a:t>
            </a:r>
            <a:r>
              <a:rPr sz="2000" i="1" spc="0" dirty="0" smtClean="0">
                <a:latin typeface="Times New Roman"/>
                <a:cs typeface="Times New Roman"/>
              </a:rPr>
              <a:t>la</a:t>
            </a:r>
            <a:r>
              <a:rPr sz="2000" i="1" spc="-4" dirty="0" smtClean="0">
                <a:latin typeface="Times New Roman"/>
                <a:cs typeface="Times New Roman"/>
              </a:rPr>
              <a:t>t</a:t>
            </a:r>
            <a:r>
              <a:rPr sz="2000" i="1" spc="0" dirty="0" smtClean="0">
                <a:latin typeface="Times New Roman"/>
                <a:cs typeface="Times New Roman"/>
              </a:rPr>
              <a:t>i</a:t>
            </a:r>
            <a:r>
              <a:rPr sz="2000" i="1" spc="-9" dirty="0" smtClean="0">
                <a:latin typeface="Times New Roman"/>
                <a:cs typeface="Times New Roman"/>
              </a:rPr>
              <a:t>o</a:t>
            </a:r>
            <a:r>
              <a:rPr sz="2000" i="1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Arial Narrow"/>
                <a:cs typeface="Arial Narrow"/>
              </a:rPr>
              <a:t>.</a:t>
            </a:r>
            <a:endParaRPr sz="2000" dirty="0">
              <a:latin typeface="Arial Narrow"/>
              <a:cs typeface="Arial Narro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1141" y="4442345"/>
            <a:ext cx="7655476" cy="9994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65"/>
              </a:lnSpc>
              <a:spcBef>
                <a:spcPts val="108"/>
              </a:spcBef>
            </a:pPr>
            <a:r>
              <a:rPr sz="2000" spc="0" dirty="0" smtClean="0">
                <a:latin typeface="Arial Narrow"/>
                <a:cs typeface="Arial Narrow"/>
              </a:rPr>
              <a:t>For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a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on</a:t>
            </a:r>
            <a:r>
              <a:rPr sz="2000" spc="-4" dirty="0" smtClean="0">
                <a:latin typeface="Arial Narrow"/>
                <a:cs typeface="Arial Narrow"/>
              </a:rPr>
              <a:t>e</a:t>
            </a:r>
            <a:r>
              <a:rPr sz="2000" spc="4" dirty="0" smtClean="0">
                <a:latin typeface="Arial Narrow"/>
                <a:cs typeface="Arial Narrow"/>
              </a:rPr>
              <a:t>-</a:t>
            </a:r>
            <a:r>
              <a:rPr sz="2000" spc="0" dirty="0" smtClean="0">
                <a:latin typeface="Arial Narrow"/>
                <a:cs typeface="Arial Narrow"/>
              </a:rPr>
              <a:t>d</a:t>
            </a:r>
            <a:r>
              <a:rPr sz="2000" spc="-4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men</a:t>
            </a:r>
            <a:r>
              <a:rPr sz="2000" spc="-9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i</a:t>
            </a:r>
            <a:r>
              <a:rPr sz="2000" spc="-4" dirty="0" smtClean="0">
                <a:latin typeface="Arial Narrow"/>
                <a:cs typeface="Arial Narrow"/>
              </a:rPr>
              <a:t>o</a:t>
            </a:r>
            <a:r>
              <a:rPr sz="2000" spc="0" dirty="0" smtClean="0">
                <a:latin typeface="Arial Narrow"/>
                <a:cs typeface="Arial Narrow"/>
              </a:rPr>
              <a:t>nal s</a:t>
            </a:r>
            <a:r>
              <a:rPr sz="2000" spc="-4" dirty="0" smtClean="0">
                <a:latin typeface="Arial Narrow"/>
                <a:cs typeface="Arial Narrow"/>
              </a:rPr>
              <a:t>t</a:t>
            </a:r>
            <a:r>
              <a:rPr sz="2000" spc="0" dirty="0" smtClean="0">
                <a:latin typeface="Arial Narrow"/>
                <a:cs typeface="Arial Narrow"/>
              </a:rPr>
              <a:t>ead</a:t>
            </a:r>
            <a:r>
              <a:rPr sz="2000" spc="-9" dirty="0" smtClean="0">
                <a:latin typeface="Arial Narrow"/>
                <a:cs typeface="Arial Narrow"/>
              </a:rPr>
              <a:t>y</a:t>
            </a:r>
            <a:r>
              <a:rPr sz="2000" spc="4" dirty="0" smtClean="0">
                <a:latin typeface="Arial Narrow"/>
                <a:cs typeface="Arial Narrow"/>
              </a:rPr>
              <a:t>-</a:t>
            </a:r>
            <a:r>
              <a:rPr sz="2000" spc="0" dirty="0" smtClean="0">
                <a:latin typeface="Arial Narrow"/>
                <a:cs typeface="Arial Narrow"/>
              </a:rPr>
              <a:t>s</a:t>
            </a:r>
            <a:r>
              <a:rPr sz="2000" spc="-4" dirty="0" smtClean="0">
                <a:latin typeface="Arial Narrow"/>
                <a:cs typeface="Arial Narrow"/>
              </a:rPr>
              <a:t>t</a:t>
            </a:r>
            <a:r>
              <a:rPr sz="2000" spc="0" dirty="0" smtClean="0">
                <a:latin typeface="Arial Narrow"/>
                <a:cs typeface="Arial Narrow"/>
              </a:rPr>
              <a:t>ate </a:t>
            </a:r>
            <a:r>
              <a:rPr sz="2000" spc="-9" dirty="0" smtClean="0">
                <a:latin typeface="Arial Narrow"/>
                <a:cs typeface="Arial Narrow"/>
              </a:rPr>
              <a:t>c</a:t>
            </a:r>
            <a:r>
              <a:rPr sz="2000" spc="0" dirty="0" smtClean="0">
                <a:latin typeface="Arial Narrow"/>
                <a:cs typeface="Arial Narrow"/>
              </a:rPr>
              <a:t>ond</a:t>
            </a:r>
            <a:r>
              <a:rPr sz="2000" spc="-9" dirty="0" smtClean="0">
                <a:latin typeface="Arial Narrow"/>
                <a:cs typeface="Arial Narrow"/>
              </a:rPr>
              <a:t>u</a:t>
            </a:r>
            <a:r>
              <a:rPr sz="2000" spc="0" dirty="0" smtClean="0">
                <a:latin typeface="Arial Narrow"/>
                <a:cs typeface="Arial Narrow"/>
              </a:rPr>
              <a:t>c</a:t>
            </a:r>
            <a:r>
              <a:rPr sz="2000" spc="-4" dirty="0" smtClean="0">
                <a:latin typeface="Arial Narrow"/>
                <a:cs typeface="Arial Narrow"/>
              </a:rPr>
              <a:t>t</a:t>
            </a:r>
            <a:r>
              <a:rPr sz="2000" spc="0" dirty="0" smtClean="0">
                <a:latin typeface="Arial Narrow"/>
                <a:cs typeface="Arial Narrow"/>
              </a:rPr>
              <a:t>i</a:t>
            </a:r>
            <a:r>
              <a:rPr sz="2000" spc="-4" dirty="0" smtClean="0">
                <a:latin typeface="Arial Narrow"/>
                <a:cs typeface="Arial Narrow"/>
              </a:rPr>
              <a:t>o</a:t>
            </a:r>
            <a:r>
              <a:rPr sz="2000" spc="0" dirty="0" smtClean="0">
                <a:latin typeface="Arial Narrow"/>
                <a:cs typeface="Arial Narrow"/>
              </a:rPr>
              <a:t>n,</a:t>
            </a:r>
            <a:r>
              <a:rPr sz="2000" spc="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temp</a:t>
            </a:r>
            <a:r>
              <a:rPr sz="2000" spc="-9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rature</a:t>
            </a:r>
            <a:r>
              <a:rPr sz="2000" spc="-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v</a:t>
            </a:r>
            <a:r>
              <a:rPr sz="2000" spc="-9" dirty="0" smtClean="0">
                <a:latin typeface="Arial Narrow"/>
                <a:cs typeface="Arial Narrow"/>
              </a:rPr>
              <a:t>a</a:t>
            </a:r>
            <a:r>
              <a:rPr sz="2000" spc="0" dirty="0" smtClean="0">
                <a:latin typeface="Arial Narrow"/>
                <a:cs typeface="Arial Narrow"/>
              </a:rPr>
              <a:t>ries</a:t>
            </a:r>
            <a:r>
              <a:rPr sz="2000" spc="14" dirty="0" smtClean="0">
                <a:latin typeface="Arial Narrow"/>
                <a:cs typeface="Arial Narrow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l</a:t>
            </a:r>
            <a:r>
              <a:rPr sz="2000" i="1" spc="-9" dirty="0" smtClean="0">
                <a:latin typeface="Times New Roman"/>
                <a:cs typeface="Times New Roman"/>
              </a:rPr>
              <a:t>i</a:t>
            </a:r>
            <a:r>
              <a:rPr sz="2000" i="1" spc="0" dirty="0" smtClean="0">
                <a:latin typeface="Times New Roman"/>
                <a:cs typeface="Times New Roman"/>
              </a:rPr>
              <a:t>ne</a:t>
            </a:r>
            <a:r>
              <a:rPr sz="2000" i="1" spc="9" dirty="0" smtClean="0">
                <a:latin typeface="Times New Roman"/>
                <a:cs typeface="Times New Roman"/>
              </a:rPr>
              <a:t>a</a:t>
            </a:r>
            <a:r>
              <a:rPr sz="2000" i="1" spc="0" dirty="0" smtClean="0">
                <a:latin typeface="Times New Roman"/>
                <a:cs typeface="Times New Roman"/>
              </a:rPr>
              <a:t>rly</a:t>
            </a:r>
            <a:r>
              <a:rPr sz="2000" i="1" spc="-8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a</a:t>
            </a:r>
            <a:r>
              <a:rPr sz="2000" spc="-4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ong</a:t>
            </a:r>
            <a:endParaRPr sz="2000">
              <a:latin typeface="Arial Narrow"/>
              <a:cs typeface="Arial Narrow"/>
            </a:endParaRPr>
          </a:p>
          <a:p>
            <a:pPr marL="12700" marR="38582">
              <a:lnSpc>
                <a:spcPct val="95621"/>
              </a:lnSpc>
              <a:spcBef>
                <a:spcPts val="6"/>
              </a:spcBef>
            </a:pPr>
            <a:r>
              <a:rPr sz="2000" spc="0" dirty="0" smtClean="0">
                <a:latin typeface="Arial Narrow"/>
                <a:cs typeface="Arial Narrow"/>
              </a:rPr>
              <a:t>the</a:t>
            </a:r>
            <a:r>
              <a:rPr sz="2000" spc="-2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e</a:t>
            </a:r>
            <a:r>
              <a:rPr sz="2000" spc="-4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eme</a:t>
            </a:r>
            <a:r>
              <a:rPr sz="2000" spc="-4" dirty="0" smtClean="0">
                <a:latin typeface="Arial Narrow"/>
                <a:cs typeface="Arial Narrow"/>
              </a:rPr>
              <a:t>n</a:t>
            </a:r>
            <a:r>
              <a:rPr sz="2000" spc="0" dirty="0" smtClean="0">
                <a:latin typeface="Arial Narrow"/>
                <a:cs typeface="Arial Narrow"/>
              </a:rPr>
              <a:t>t.</a:t>
            </a:r>
            <a:endParaRPr sz="2000">
              <a:latin typeface="Arial Narrow"/>
              <a:cs typeface="Arial Narrow"/>
            </a:endParaRPr>
          </a:p>
          <a:p>
            <a:pPr marL="12700" marR="38582">
              <a:lnSpc>
                <a:spcPct val="95621"/>
              </a:lnSpc>
              <a:spcBef>
                <a:spcPts val="947"/>
              </a:spcBef>
            </a:pPr>
            <a:r>
              <a:rPr sz="2000" spc="0" dirty="0" smtClean="0">
                <a:latin typeface="Arial Narrow"/>
                <a:cs typeface="Arial Narrow"/>
              </a:rPr>
              <a:t>Therefore</a:t>
            </a:r>
            <a:r>
              <a:rPr sz="2000" spc="-3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we </a:t>
            </a:r>
            <a:r>
              <a:rPr sz="2000" spc="-4" dirty="0" smtClean="0">
                <a:latin typeface="Arial Narrow"/>
                <a:cs typeface="Arial Narrow"/>
              </a:rPr>
              <a:t>c</a:t>
            </a:r>
            <a:r>
              <a:rPr sz="2000" spc="0" dirty="0" smtClean="0">
                <a:latin typeface="Arial Narrow"/>
                <a:cs typeface="Arial Narrow"/>
              </a:rPr>
              <a:t>hoo</a:t>
            </a:r>
            <a:r>
              <a:rPr sz="2000" spc="-14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e</a:t>
            </a:r>
            <a:r>
              <a:rPr sz="2000" spc="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a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solidFill>
                  <a:srgbClr val="CC6600"/>
                </a:solidFill>
                <a:latin typeface="Arial Narrow"/>
                <a:cs typeface="Arial Narrow"/>
              </a:rPr>
              <a:t>l</a:t>
            </a:r>
            <a:r>
              <a:rPr sz="2000" spc="-9" dirty="0" smtClean="0">
                <a:solidFill>
                  <a:srgbClr val="CC6600"/>
                </a:solidFill>
                <a:latin typeface="Arial Narrow"/>
                <a:cs typeface="Arial Narrow"/>
              </a:rPr>
              <a:t>i</a:t>
            </a:r>
            <a:r>
              <a:rPr sz="2000" spc="0" dirty="0" smtClean="0">
                <a:solidFill>
                  <a:srgbClr val="CC6600"/>
                </a:solidFill>
                <a:latin typeface="Arial Narrow"/>
                <a:cs typeface="Arial Narrow"/>
              </a:rPr>
              <a:t>near </a:t>
            </a:r>
            <a:r>
              <a:rPr sz="2000" spc="0" dirty="0" smtClean="0">
                <a:latin typeface="Arial Narrow"/>
                <a:cs typeface="Arial Narrow"/>
              </a:rPr>
              <a:t>temp</a:t>
            </a:r>
            <a:r>
              <a:rPr sz="2000" spc="-9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rature</a:t>
            </a:r>
            <a:r>
              <a:rPr sz="2000" spc="-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fun</a:t>
            </a:r>
            <a:r>
              <a:rPr sz="2000" spc="-9" dirty="0" smtClean="0">
                <a:latin typeface="Arial Narrow"/>
                <a:cs typeface="Arial Narrow"/>
              </a:rPr>
              <a:t>c</a:t>
            </a:r>
            <a:r>
              <a:rPr sz="2000" spc="0" dirty="0" smtClean="0">
                <a:latin typeface="Arial Narrow"/>
                <a:cs typeface="Arial Narrow"/>
              </a:rPr>
              <a:t>ti</a:t>
            </a:r>
            <a:r>
              <a:rPr sz="2000" spc="-9" dirty="0" smtClean="0">
                <a:latin typeface="Arial Narrow"/>
                <a:cs typeface="Arial Narrow"/>
              </a:rPr>
              <a:t>o</a:t>
            </a:r>
            <a:r>
              <a:rPr sz="2000" spc="0" dirty="0" smtClean="0">
                <a:latin typeface="Arial Narrow"/>
                <a:cs typeface="Arial Narrow"/>
              </a:rPr>
              <a:t>n g</a:t>
            </a:r>
            <a:r>
              <a:rPr sz="2000" spc="-9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v</a:t>
            </a:r>
            <a:r>
              <a:rPr sz="2000" spc="-9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n b</a:t>
            </a:r>
            <a:r>
              <a:rPr sz="2000" spc="-129" dirty="0" smtClean="0">
                <a:latin typeface="Arial Narrow"/>
                <a:cs typeface="Arial Narrow"/>
              </a:rPr>
              <a:t>y</a:t>
            </a:r>
            <a:r>
              <a:rPr sz="2000" spc="0" dirty="0" smtClean="0">
                <a:latin typeface="Arial Narrow"/>
                <a:cs typeface="Arial Narrow"/>
              </a:rPr>
              <a:t>,</a:t>
            </a:r>
            <a:endParaRPr sz="2000">
              <a:latin typeface="Arial Narrow"/>
              <a:cs typeface="Arial Narro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40449" y="5676915"/>
            <a:ext cx="814210" cy="3869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45"/>
              </a:lnSpc>
              <a:spcBef>
                <a:spcPts val="152"/>
              </a:spcBef>
            </a:pPr>
            <a:r>
              <a:rPr sz="2150" i="1" dirty="0" smtClean="0">
                <a:latin typeface="Times New Roman"/>
                <a:cs typeface="Times New Roman"/>
              </a:rPr>
              <a:t>T</a:t>
            </a:r>
            <a:r>
              <a:rPr sz="2150" i="1" spc="-314" dirty="0" smtClean="0">
                <a:latin typeface="Times New Roman"/>
                <a:cs typeface="Times New Roman"/>
              </a:rPr>
              <a:t> </a:t>
            </a:r>
            <a:r>
              <a:rPr sz="2850" spc="-204" dirty="0" smtClean="0">
                <a:latin typeface="Symbol"/>
                <a:cs typeface="Symbol"/>
              </a:rPr>
              <a:t></a:t>
            </a:r>
            <a:r>
              <a:rPr sz="2250" spc="0" dirty="0" smtClean="0">
                <a:latin typeface="Symbol"/>
                <a:cs typeface="Symbol"/>
              </a:rPr>
              <a:t></a:t>
            </a:r>
            <a:r>
              <a:rPr sz="2250" spc="-264" dirty="0" smtClean="0">
                <a:latin typeface="Times New Roman"/>
                <a:cs typeface="Times New Roman"/>
              </a:rPr>
              <a:t> </a:t>
            </a:r>
            <a:r>
              <a:rPr sz="2850" spc="0" dirty="0" smtClean="0">
                <a:latin typeface="Symbol"/>
                <a:cs typeface="Symbol"/>
              </a:rPr>
              <a:t></a:t>
            </a:r>
            <a:r>
              <a:rPr sz="2850" spc="-354" dirty="0" smtClean="0">
                <a:latin typeface="Times New Roman"/>
                <a:cs typeface="Times New Roman"/>
              </a:rPr>
              <a:t> </a:t>
            </a:r>
            <a:r>
              <a:rPr sz="2150" spc="0" dirty="0" smtClean="0">
                <a:latin typeface="Symbol"/>
                <a:cs typeface="Symbol"/>
              </a:rPr>
              <a:t></a:t>
            </a:r>
            <a:endParaRPr sz="2150">
              <a:latin typeface="Symbol"/>
              <a:cs typeface="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53078" y="5680221"/>
            <a:ext cx="1752521" cy="39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10"/>
              </a:lnSpc>
              <a:spcBef>
                <a:spcPts val="155"/>
              </a:spcBef>
            </a:pPr>
            <a:r>
              <a:rPr sz="2100" i="1" dirty="0" smtClean="0">
                <a:latin typeface="Times New Roman"/>
                <a:cs typeface="Times New Roman"/>
              </a:rPr>
              <a:t>T</a:t>
            </a:r>
            <a:r>
              <a:rPr sz="2100" i="1" spc="-304" dirty="0" smtClean="0">
                <a:latin typeface="Times New Roman"/>
                <a:cs typeface="Times New Roman"/>
              </a:rPr>
              <a:t> </a:t>
            </a:r>
            <a:r>
              <a:rPr sz="2800" spc="-200" dirty="0" smtClean="0">
                <a:latin typeface="Symbol"/>
                <a:cs typeface="Symbol"/>
              </a:rPr>
              <a:t></a:t>
            </a:r>
            <a:r>
              <a:rPr sz="2250" spc="0" dirty="0" smtClean="0">
                <a:latin typeface="Symbol"/>
                <a:cs typeface="Symbol"/>
              </a:rPr>
              <a:t></a:t>
            </a:r>
            <a:r>
              <a:rPr sz="2250" spc="-259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Symbol"/>
                <a:cs typeface="Symbol"/>
              </a:rPr>
              <a:t></a:t>
            </a:r>
            <a:r>
              <a:rPr sz="2800" spc="-344" dirty="0" smtClean="0">
                <a:latin typeface="Times New Roman"/>
                <a:cs typeface="Times New Roman"/>
              </a:rPr>
              <a:t> </a:t>
            </a:r>
            <a:r>
              <a:rPr sz="2100" spc="0" dirty="0" smtClean="0">
                <a:latin typeface="Symbol"/>
                <a:cs typeface="Symbol"/>
              </a:rPr>
              <a:t></a:t>
            </a:r>
            <a:r>
              <a:rPr sz="2100" spc="-35" dirty="0" smtClean="0">
                <a:latin typeface="Times New Roman"/>
                <a:cs typeface="Times New Roman"/>
              </a:rPr>
              <a:t> </a:t>
            </a:r>
            <a:r>
              <a:rPr sz="2900" spc="-39" dirty="0" smtClean="0">
                <a:latin typeface="Symbol"/>
                <a:cs typeface="Symbol"/>
              </a:rPr>
              <a:t></a:t>
            </a:r>
            <a:r>
              <a:rPr sz="2100" i="1" spc="0" dirty="0" smtClean="0">
                <a:latin typeface="Times New Roman"/>
                <a:cs typeface="Times New Roman"/>
              </a:rPr>
              <a:t>N</a:t>
            </a:r>
            <a:r>
              <a:rPr sz="2100" i="1" spc="-325" dirty="0" smtClean="0">
                <a:latin typeface="Times New Roman"/>
                <a:cs typeface="Times New Roman"/>
              </a:rPr>
              <a:t> </a:t>
            </a:r>
            <a:r>
              <a:rPr sz="2900" spc="-325" smtClean="0">
                <a:latin typeface="Symbol"/>
                <a:cs typeface="Symbol"/>
              </a:rPr>
              <a:t></a:t>
            </a:r>
            <a:r>
              <a:rPr sz="2800" spc="-419" smtClean="0">
                <a:latin typeface="Symbol"/>
                <a:cs typeface="Symbol"/>
              </a:rPr>
              <a:t></a:t>
            </a:r>
            <a:r>
              <a:rPr sz="2100" i="1" spc="0" smtClean="0">
                <a:latin typeface="Times New Roman"/>
                <a:cs typeface="Times New Roman"/>
              </a:rPr>
              <a:t>T</a:t>
            </a:r>
            <a:r>
              <a:rPr lang="en-US" sz="2800" b="1" spc="0" dirty="0" smtClean="0">
                <a:latin typeface="Times New Roman"/>
                <a:cs typeface="Times New Roman"/>
              </a:rPr>
              <a:t>}</a:t>
            </a:r>
            <a:r>
              <a:rPr lang="en-US" sz="2100" i="1" spc="0" dirty="0" smtClean="0">
                <a:latin typeface="Times New Roman"/>
                <a:cs typeface="Times New Roman"/>
              </a:rPr>
              <a:t> </a:t>
            </a:r>
            <a:endParaRPr sz="2800">
              <a:latin typeface="Symbol"/>
              <a:cs typeface="Symbo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753034" y="5750201"/>
            <a:ext cx="1381774" cy="3498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90"/>
              </a:lnSpc>
              <a:spcBef>
                <a:spcPts val="134"/>
              </a:spcBef>
            </a:pPr>
            <a:r>
              <a:rPr sz="3225" i="1" spc="0" baseline="8089" dirty="0" smtClean="0">
                <a:latin typeface="Times New Roman"/>
                <a:cs typeface="Times New Roman"/>
              </a:rPr>
              <a:t>N</a:t>
            </a:r>
            <a:r>
              <a:rPr sz="1875" spc="-89" baseline="-11595" dirty="0" smtClean="0">
                <a:latin typeface="Times New Roman"/>
                <a:cs typeface="Times New Roman"/>
              </a:rPr>
              <a:t>1</a:t>
            </a:r>
            <a:r>
              <a:rPr sz="3225" i="1" spc="-219" baseline="8089" dirty="0" smtClean="0">
                <a:latin typeface="Times New Roman"/>
                <a:cs typeface="Times New Roman"/>
              </a:rPr>
              <a:t>T</a:t>
            </a:r>
            <a:r>
              <a:rPr sz="1875" spc="0" baseline="-11595" dirty="0" smtClean="0">
                <a:latin typeface="Times New Roman"/>
                <a:cs typeface="Times New Roman"/>
              </a:rPr>
              <a:t>1 </a:t>
            </a:r>
            <a:r>
              <a:rPr sz="1875" spc="153" baseline="-11595" dirty="0" smtClean="0">
                <a:latin typeface="Times New Roman"/>
                <a:cs typeface="Times New Roman"/>
              </a:rPr>
              <a:t> </a:t>
            </a:r>
            <a:r>
              <a:rPr sz="3225" spc="0" baseline="7593" dirty="0" smtClean="0">
                <a:latin typeface="Symbol"/>
                <a:cs typeface="Symbol"/>
              </a:rPr>
              <a:t></a:t>
            </a:r>
            <a:r>
              <a:rPr sz="3225" spc="33" baseline="8089" dirty="0" smtClean="0">
                <a:latin typeface="Times New Roman"/>
                <a:cs typeface="Times New Roman"/>
              </a:rPr>
              <a:t> </a:t>
            </a:r>
            <a:r>
              <a:rPr sz="3225" i="1" spc="0" baseline="8089" dirty="0" smtClean="0">
                <a:latin typeface="Times New Roman"/>
                <a:cs typeface="Times New Roman"/>
              </a:rPr>
              <a:t>N</a:t>
            </a:r>
            <a:r>
              <a:rPr sz="3225" i="1" spc="-400" baseline="8089" dirty="0" smtClean="0">
                <a:latin typeface="Times New Roman"/>
                <a:cs typeface="Times New Roman"/>
              </a:rPr>
              <a:t> </a:t>
            </a:r>
            <a:r>
              <a:rPr sz="1875" spc="4" baseline="-11595" dirty="0" smtClean="0">
                <a:latin typeface="Times New Roman"/>
                <a:cs typeface="Times New Roman"/>
              </a:rPr>
              <a:t>2</a:t>
            </a:r>
            <a:r>
              <a:rPr sz="3225" i="1" spc="-79" baseline="8089" dirty="0" smtClean="0">
                <a:latin typeface="Times New Roman"/>
                <a:cs typeface="Times New Roman"/>
              </a:rPr>
              <a:t>T</a:t>
            </a:r>
            <a:r>
              <a:rPr sz="1875" spc="0" baseline="-11595" dirty="0" smtClean="0">
                <a:latin typeface="Times New Roman"/>
                <a:cs typeface="Times New Roman"/>
              </a:rPr>
              <a:t>2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375150" y="5801423"/>
            <a:ext cx="248651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5"/>
              </a:lnSpc>
              <a:spcBef>
                <a:spcPts val="107"/>
              </a:spcBef>
            </a:pPr>
            <a:r>
              <a:rPr sz="2000" spc="0" dirty="0" smtClean="0">
                <a:latin typeface="Arial Narrow"/>
                <a:cs typeface="Arial Narrow"/>
              </a:rPr>
              <a:t>or</a:t>
            </a:r>
            <a:endParaRPr sz="200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object 91"/>
          <p:cNvSpPr/>
          <p:nvPr/>
        </p:nvSpPr>
        <p:spPr>
          <a:xfrm>
            <a:off x="2391522" y="4425261"/>
            <a:ext cx="155613" cy="0"/>
          </a:xfrm>
          <a:custGeom>
            <a:avLst/>
            <a:gdLst/>
            <a:ahLst/>
            <a:cxnLst/>
            <a:rect l="l" t="t" r="r" b="b"/>
            <a:pathLst>
              <a:path w="155613">
                <a:moveTo>
                  <a:pt x="0" y="0"/>
                </a:moveTo>
                <a:lnTo>
                  <a:pt x="155613" y="0"/>
                </a:lnTo>
              </a:path>
            </a:pathLst>
          </a:custGeom>
          <a:ln w="106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3672503" y="4425261"/>
            <a:ext cx="156191" cy="0"/>
          </a:xfrm>
          <a:custGeom>
            <a:avLst/>
            <a:gdLst/>
            <a:ahLst/>
            <a:cxnLst/>
            <a:rect l="l" t="t" r="r" b="b"/>
            <a:pathLst>
              <a:path w="156191">
                <a:moveTo>
                  <a:pt x="0" y="0"/>
                </a:moveTo>
                <a:lnTo>
                  <a:pt x="156191" y="0"/>
                </a:lnTo>
              </a:path>
            </a:pathLst>
          </a:custGeom>
          <a:ln w="106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474108" y="4425261"/>
            <a:ext cx="333150" cy="0"/>
          </a:xfrm>
          <a:custGeom>
            <a:avLst/>
            <a:gdLst/>
            <a:ahLst/>
            <a:cxnLst/>
            <a:rect l="l" t="t" r="r" b="b"/>
            <a:pathLst>
              <a:path w="333150">
                <a:moveTo>
                  <a:pt x="0" y="0"/>
                </a:moveTo>
                <a:lnTo>
                  <a:pt x="333150" y="0"/>
                </a:lnTo>
              </a:path>
            </a:pathLst>
          </a:custGeom>
          <a:ln w="106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6274655" y="4425261"/>
            <a:ext cx="155655" cy="0"/>
          </a:xfrm>
          <a:custGeom>
            <a:avLst/>
            <a:gdLst/>
            <a:ahLst/>
            <a:cxnLst/>
            <a:rect l="l" t="t" r="r" b="b"/>
            <a:pathLst>
              <a:path w="155655">
                <a:moveTo>
                  <a:pt x="0" y="0"/>
                </a:moveTo>
                <a:lnTo>
                  <a:pt x="155655" y="0"/>
                </a:lnTo>
              </a:path>
            </a:pathLst>
          </a:custGeom>
          <a:ln w="106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6933249" y="4425261"/>
            <a:ext cx="156084" cy="0"/>
          </a:xfrm>
          <a:custGeom>
            <a:avLst/>
            <a:gdLst/>
            <a:ahLst/>
            <a:cxnLst/>
            <a:rect l="l" t="t" r="r" b="b"/>
            <a:pathLst>
              <a:path w="156084">
                <a:moveTo>
                  <a:pt x="0" y="0"/>
                </a:moveTo>
                <a:lnTo>
                  <a:pt x="156084" y="0"/>
                </a:lnTo>
              </a:path>
            </a:pathLst>
          </a:custGeom>
          <a:ln w="106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 txBox="1"/>
          <p:nvPr/>
        </p:nvSpPr>
        <p:spPr>
          <a:xfrm>
            <a:off x="556666" y="260786"/>
            <a:ext cx="4107281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endParaRPr sz="1800" dirty="0">
              <a:latin typeface="Arial"/>
              <a:cs typeface="Arial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4009612" y="586005"/>
            <a:ext cx="201226" cy="2916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40"/>
              </a:lnSpc>
              <a:spcBef>
                <a:spcPts val="111"/>
              </a:spcBef>
            </a:pPr>
            <a:r>
              <a:rPr sz="2100" u="sng" spc="0" dirty="0" smtClean="0">
                <a:latin typeface="Times New Roman"/>
                <a:cs typeface="Times New Roman"/>
              </a:rPr>
              <a:t>1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618540" y="597446"/>
            <a:ext cx="2229867" cy="45598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590"/>
              </a:lnSpc>
              <a:spcBef>
                <a:spcPts val="179"/>
              </a:spcBef>
            </a:pPr>
            <a:r>
              <a:rPr sz="3000" spc="0" baseline="-4357" dirty="0" smtClean="0">
                <a:latin typeface="Arial Narrow"/>
                <a:cs typeface="Arial Narrow"/>
              </a:rPr>
              <a:t>where </a:t>
            </a:r>
            <a:r>
              <a:rPr sz="3000" spc="445" baseline="-4357" dirty="0" smtClean="0">
                <a:latin typeface="Arial Narrow"/>
                <a:cs typeface="Arial Narrow"/>
              </a:rPr>
              <a:t> </a:t>
            </a:r>
            <a:r>
              <a:rPr sz="3000" i="1" spc="0" baseline="-4348" dirty="0" smtClean="0">
                <a:latin typeface="Times New Roman"/>
                <a:cs typeface="Times New Roman"/>
              </a:rPr>
              <a:t>N </a:t>
            </a:r>
            <a:r>
              <a:rPr sz="3000" i="1" spc="384" baseline="-4348" dirty="0" smtClean="0">
                <a:latin typeface="Times New Roman"/>
                <a:cs typeface="Times New Roman"/>
              </a:rPr>
              <a:t> </a:t>
            </a:r>
            <a:r>
              <a:rPr sz="3000" spc="0" baseline="-4081" dirty="0" smtClean="0">
                <a:latin typeface="Symbol"/>
                <a:cs typeface="Symbol"/>
              </a:rPr>
              <a:t></a:t>
            </a:r>
            <a:r>
              <a:rPr sz="3000" spc="25" baseline="-4348" dirty="0" smtClean="0">
                <a:latin typeface="Times New Roman"/>
                <a:cs typeface="Times New Roman"/>
              </a:rPr>
              <a:t> </a:t>
            </a:r>
            <a:r>
              <a:rPr sz="3000" spc="-337" baseline="33336" dirty="0" smtClean="0">
                <a:latin typeface="Times New Roman"/>
                <a:cs typeface="Times New Roman"/>
              </a:rPr>
              <a:t> </a:t>
            </a:r>
            <a:r>
              <a:rPr sz="3000" u="sng" spc="0" baseline="33336" dirty="0" smtClean="0">
                <a:latin typeface="Times New Roman"/>
                <a:cs typeface="Times New Roman"/>
              </a:rPr>
              <a:t>1</a:t>
            </a:r>
            <a:r>
              <a:rPr sz="3000" spc="-74" baseline="33336" dirty="0" smtClean="0">
                <a:latin typeface="Times New Roman"/>
                <a:cs typeface="Times New Roman"/>
              </a:rPr>
              <a:t> </a:t>
            </a:r>
            <a:r>
              <a:rPr sz="3975" spc="-264" baseline="-3080" dirty="0" smtClean="0">
                <a:latin typeface="Symbol"/>
                <a:cs typeface="Symbol"/>
              </a:rPr>
              <a:t></a:t>
            </a:r>
            <a:r>
              <a:rPr sz="3000" spc="0" baseline="-4348" dirty="0" smtClean="0">
                <a:latin typeface="Times New Roman"/>
                <a:cs typeface="Times New Roman"/>
              </a:rPr>
              <a:t>1</a:t>
            </a:r>
            <a:r>
              <a:rPr sz="3000" spc="-300" baseline="-4348" dirty="0" smtClean="0">
                <a:latin typeface="Times New Roman"/>
                <a:cs typeface="Times New Roman"/>
              </a:rPr>
              <a:t> </a:t>
            </a:r>
            <a:r>
              <a:rPr sz="3000" spc="0" baseline="-4081" dirty="0" smtClean="0">
                <a:latin typeface="Symbol"/>
                <a:cs typeface="Symbol"/>
              </a:rPr>
              <a:t></a:t>
            </a:r>
            <a:r>
              <a:rPr sz="3000" spc="-234" baseline="-4348" dirty="0" smtClean="0">
                <a:latin typeface="Times New Roman"/>
                <a:cs typeface="Times New Roman"/>
              </a:rPr>
              <a:t> </a:t>
            </a:r>
            <a:r>
              <a:rPr sz="3225" spc="0" baseline="-3796" dirty="0" smtClean="0">
                <a:latin typeface="Symbol"/>
                <a:cs typeface="Symbol"/>
              </a:rPr>
              <a:t></a:t>
            </a:r>
            <a:r>
              <a:rPr sz="3225" spc="-225" baseline="-4044" dirty="0" smtClean="0">
                <a:latin typeface="Times New Roman"/>
                <a:cs typeface="Times New Roman"/>
              </a:rPr>
              <a:t> </a:t>
            </a:r>
            <a:r>
              <a:rPr sz="3975" spc="0" baseline="-3080" dirty="0" smtClean="0">
                <a:latin typeface="Symbol"/>
                <a:cs typeface="Symbol"/>
              </a:rPr>
              <a:t></a:t>
            </a:r>
            <a:endParaRPr sz="2650">
              <a:latin typeface="Symbol"/>
              <a:cs typeface="Symbol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2909697" y="678394"/>
            <a:ext cx="2033952" cy="3769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70"/>
              </a:lnSpc>
              <a:spcBef>
                <a:spcPts val="148"/>
              </a:spcBef>
            </a:pPr>
            <a:r>
              <a:rPr sz="2000" spc="0" dirty="0" smtClean="0">
                <a:latin typeface="Arial Narrow"/>
                <a:cs typeface="Arial Narrow"/>
              </a:rPr>
              <a:t>and </a:t>
            </a:r>
            <a:r>
              <a:rPr sz="2000" spc="114" dirty="0" smtClean="0">
                <a:latin typeface="Arial Narrow"/>
                <a:cs typeface="Arial Narrow"/>
              </a:rPr>
              <a:t> </a:t>
            </a:r>
            <a:r>
              <a:rPr sz="2100" i="1" spc="0" dirty="0" smtClean="0">
                <a:latin typeface="Times New Roman"/>
                <a:cs typeface="Times New Roman"/>
              </a:rPr>
              <a:t>N  </a:t>
            </a:r>
            <a:r>
              <a:rPr sz="2100" i="1" spc="67" dirty="0" smtClean="0">
                <a:latin typeface="Times New Roman"/>
                <a:cs typeface="Times New Roman"/>
              </a:rPr>
              <a:t> </a:t>
            </a:r>
            <a:r>
              <a:rPr sz="2100" spc="0" dirty="0" smtClean="0">
                <a:latin typeface="Symbol"/>
                <a:cs typeface="Symbol"/>
              </a:rPr>
              <a:t></a:t>
            </a:r>
            <a:r>
              <a:rPr sz="2100" spc="0" dirty="0" smtClean="0">
                <a:latin typeface="Times New Roman"/>
                <a:cs typeface="Times New Roman"/>
              </a:rPr>
              <a:t>   </a:t>
            </a:r>
            <a:r>
              <a:rPr sz="2100" spc="77" dirty="0" smtClean="0">
                <a:latin typeface="Times New Roman"/>
                <a:cs typeface="Times New Roman"/>
              </a:rPr>
              <a:t> </a:t>
            </a:r>
            <a:r>
              <a:rPr sz="2750" spc="-279" dirty="0" smtClean="0">
                <a:latin typeface="Symbol"/>
                <a:cs typeface="Symbol"/>
              </a:rPr>
              <a:t></a:t>
            </a:r>
            <a:r>
              <a:rPr sz="2100" spc="0" dirty="0" smtClean="0">
                <a:latin typeface="Times New Roman"/>
                <a:cs typeface="Times New Roman"/>
              </a:rPr>
              <a:t>1</a:t>
            </a:r>
            <a:r>
              <a:rPr sz="2100" spc="-314" dirty="0" smtClean="0">
                <a:latin typeface="Times New Roman"/>
                <a:cs typeface="Times New Roman"/>
              </a:rPr>
              <a:t> </a:t>
            </a:r>
            <a:r>
              <a:rPr sz="2100" spc="0" dirty="0" smtClean="0">
                <a:latin typeface="Symbol"/>
                <a:cs typeface="Symbol"/>
              </a:rPr>
              <a:t></a:t>
            </a:r>
            <a:r>
              <a:rPr sz="2100" spc="-201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Symbol"/>
                <a:cs typeface="Symbol"/>
              </a:rPr>
              <a:t></a:t>
            </a:r>
            <a:r>
              <a:rPr sz="2200" spc="-229" dirty="0" smtClean="0">
                <a:latin typeface="Times New Roman"/>
                <a:cs typeface="Times New Roman"/>
              </a:rPr>
              <a:t> </a:t>
            </a:r>
            <a:r>
              <a:rPr sz="2750" spc="0" dirty="0" smtClean="0">
                <a:latin typeface="Symbol"/>
                <a:cs typeface="Symbol"/>
              </a:rPr>
              <a:t></a:t>
            </a:r>
            <a:endParaRPr sz="2750">
              <a:latin typeface="Symbol"/>
              <a:cs typeface="Symbol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1540159" y="911675"/>
            <a:ext cx="124756" cy="176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05"/>
              </a:lnSpc>
              <a:spcBef>
                <a:spcPts val="65"/>
              </a:spcBef>
            </a:pPr>
            <a:r>
              <a:rPr sz="1150" spc="0" dirty="0" smtClean="0">
                <a:latin typeface="Times New Roman"/>
                <a:cs typeface="Times New Roman"/>
              </a:rPr>
              <a:t>1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3592093" y="909961"/>
            <a:ext cx="127991" cy="1807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45"/>
              </a:lnSpc>
              <a:spcBef>
                <a:spcPts val="67"/>
              </a:spcBef>
            </a:pPr>
            <a:r>
              <a:rPr sz="1200" spc="0" dirty="0" smtClean="0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1937102" y="962327"/>
            <a:ext cx="195682" cy="2836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2000" spc="0" dirty="0" smtClean="0">
                <a:latin typeface="Times New Roman"/>
                <a:cs typeface="Times New Roman"/>
              </a:rPr>
              <a:t>2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4013355" y="962180"/>
            <a:ext cx="201226" cy="2916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40"/>
              </a:lnSpc>
              <a:spcBef>
                <a:spcPts val="111"/>
              </a:spcBef>
            </a:pPr>
            <a:r>
              <a:rPr sz="2100" spc="0" dirty="0" smtClean="0">
                <a:latin typeface="Times New Roman"/>
                <a:cs typeface="Times New Roman"/>
              </a:rPr>
              <a:t>2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612140" y="1290332"/>
            <a:ext cx="6881530" cy="8925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65"/>
              </a:lnSpc>
              <a:spcBef>
                <a:spcPts val="108"/>
              </a:spcBef>
            </a:pPr>
            <a:r>
              <a:rPr sz="2000" spc="-29" dirty="0" smtClean="0">
                <a:latin typeface="Arial Narrow"/>
                <a:cs typeface="Arial Narrow"/>
              </a:rPr>
              <a:t>W</a:t>
            </a:r>
            <a:r>
              <a:rPr sz="2000" spc="0" dirty="0" smtClean="0">
                <a:latin typeface="Arial Narrow"/>
                <a:cs typeface="Arial Narrow"/>
              </a:rPr>
              <a:t>e</a:t>
            </a:r>
            <a:r>
              <a:rPr sz="2000" spc="-25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wi</a:t>
            </a:r>
            <a:r>
              <a:rPr sz="2000" spc="-9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h</a:t>
            </a:r>
            <a:r>
              <a:rPr sz="2000" spc="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to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e</a:t>
            </a:r>
            <a:r>
              <a:rPr sz="2000" spc="-9" dirty="0" smtClean="0">
                <a:latin typeface="Arial Narrow"/>
                <a:cs typeface="Arial Narrow"/>
              </a:rPr>
              <a:t>x</a:t>
            </a:r>
            <a:r>
              <a:rPr sz="2000" spc="0" dirty="0" smtClean="0">
                <a:latin typeface="Arial Narrow"/>
                <a:cs typeface="Arial Narrow"/>
              </a:rPr>
              <a:t>press</a:t>
            </a:r>
            <a:r>
              <a:rPr sz="2000" spc="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14" dirty="0" smtClean="0">
                <a:latin typeface="Arial Narrow"/>
                <a:cs typeface="Arial Narrow"/>
              </a:rPr>
              <a:t>(</a:t>
            </a:r>
            <a:r>
              <a:rPr sz="2000" i="1" spc="0" dirty="0" smtClean="0">
                <a:latin typeface="Times New Roman"/>
                <a:cs typeface="Times New Roman"/>
              </a:rPr>
              <a:t>d</a:t>
            </a:r>
            <a:r>
              <a:rPr sz="2000" i="1" spc="4" dirty="0" smtClean="0">
                <a:latin typeface="Times New Roman"/>
                <a:cs typeface="Times New Roman"/>
              </a:rPr>
              <a:t>T</a:t>
            </a:r>
            <a:r>
              <a:rPr sz="2000" i="1" spc="0" dirty="0" smtClean="0">
                <a:latin typeface="Times New Roman"/>
                <a:cs typeface="Times New Roman"/>
              </a:rPr>
              <a:t>/dx</a:t>
            </a:r>
            <a:r>
              <a:rPr sz="2000" i="1" spc="0" dirty="0" smtClean="0">
                <a:latin typeface="Arial Narrow"/>
                <a:cs typeface="Arial Narrow"/>
              </a:rPr>
              <a:t>)</a:t>
            </a:r>
            <a:r>
              <a:rPr sz="2000" i="1" spc="-2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term</a:t>
            </a:r>
            <a:r>
              <a:rPr sz="2000" spc="-2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in</a:t>
            </a:r>
            <a:r>
              <a:rPr sz="2000" spc="-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go</a:t>
            </a:r>
            <a:r>
              <a:rPr sz="2000" spc="-9" dirty="0" smtClean="0">
                <a:latin typeface="Arial Narrow"/>
                <a:cs typeface="Arial Narrow"/>
              </a:rPr>
              <a:t>v</a:t>
            </a:r>
            <a:r>
              <a:rPr sz="2000" spc="0" dirty="0" smtClean="0">
                <a:latin typeface="Arial Narrow"/>
                <a:cs typeface="Arial Narrow"/>
              </a:rPr>
              <a:t>erning equ</a:t>
            </a:r>
            <a:r>
              <a:rPr sz="2000" spc="-9" dirty="0" smtClean="0">
                <a:latin typeface="Arial Narrow"/>
                <a:cs typeface="Arial Narrow"/>
              </a:rPr>
              <a:t>a</a:t>
            </a:r>
            <a:r>
              <a:rPr sz="2000" spc="0" dirty="0" smtClean="0">
                <a:latin typeface="Arial Narrow"/>
                <a:cs typeface="Arial Narrow"/>
              </a:rPr>
              <a:t>ti</a:t>
            </a:r>
            <a:r>
              <a:rPr sz="2000" spc="-9" dirty="0" smtClean="0">
                <a:latin typeface="Arial Narrow"/>
                <a:cs typeface="Arial Narrow"/>
              </a:rPr>
              <a:t>o</a:t>
            </a:r>
            <a:r>
              <a:rPr sz="2000" spc="0" dirty="0" smtClean="0">
                <a:latin typeface="Arial Narrow"/>
                <a:cs typeface="Arial Narrow"/>
              </a:rPr>
              <a:t>n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in</a:t>
            </a:r>
            <a:r>
              <a:rPr sz="2000" spc="-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terms</a:t>
            </a:r>
            <a:r>
              <a:rPr sz="2000" spc="-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of</a:t>
            </a:r>
            <a:endParaRPr sz="2000">
              <a:latin typeface="Arial Narrow"/>
              <a:cs typeface="Arial Narrow"/>
            </a:endParaRPr>
          </a:p>
          <a:p>
            <a:pPr marL="12700" marR="13266">
              <a:lnSpc>
                <a:spcPts val="2400"/>
              </a:lnSpc>
              <a:spcBef>
                <a:spcPts val="56"/>
              </a:spcBef>
            </a:pPr>
            <a:r>
              <a:rPr sz="2000" spc="0" dirty="0" smtClean="0">
                <a:latin typeface="Arial Narrow"/>
                <a:cs typeface="Arial Narrow"/>
              </a:rPr>
              <a:t>e</a:t>
            </a:r>
            <a:r>
              <a:rPr sz="2000" spc="-4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eme</a:t>
            </a:r>
            <a:r>
              <a:rPr sz="2000" spc="-4" dirty="0" smtClean="0">
                <a:latin typeface="Arial Narrow"/>
                <a:cs typeface="Arial Narrow"/>
              </a:rPr>
              <a:t>n</a:t>
            </a:r>
            <a:r>
              <a:rPr sz="2000" spc="0" dirty="0" smtClean="0">
                <a:latin typeface="Arial Narrow"/>
                <a:cs typeface="Arial Narrow"/>
              </a:rPr>
              <a:t>t</a:t>
            </a:r>
            <a:r>
              <a:rPr sz="2000" spc="-2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l</a:t>
            </a:r>
            <a:r>
              <a:rPr sz="2000" spc="-4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ngt</a:t>
            </a:r>
            <a:r>
              <a:rPr sz="2000" spc="-4" dirty="0" smtClean="0">
                <a:latin typeface="Arial Narrow"/>
                <a:cs typeface="Arial Narrow"/>
              </a:rPr>
              <a:t>h</a:t>
            </a:r>
            <a:r>
              <a:rPr sz="2000" spc="0" dirty="0" smtClean="0">
                <a:latin typeface="Arial Narrow"/>
                <a:cs typeface="Arial Narrow"/>
              </a:rPr>
              <a:t>,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i="1" spc="-4" dirty="0" smtClean="0">
                <a:latin typeface="Times New Roman"/>
                <a:cs typeface="Times New Roman"/>
              </a:rPr>
              <a:t>l</a:t>
            </a:r>
            <a:r>
              <a:rPr sz="1950" i="1" spc="-4" baseline="-22298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,</a:t>
            </a:r>
            <a:r>
              <a:rPr sz="2000" spc="-43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and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nod</a:t>
            </a:r>
            <a:r>
              <a:rPr sz="2000" spc="-9" dirty="0" smtClean="0">
                <a:latin typeface="Arial Narrow"/>
                <a:cs typeface="Arial Narrow"/>
              </a:rPr>
              <a:t>a</a:t>
            </a:r>
            <a:r>
              <a:rPr sz="2000" spc="0" dirty="0" smtClean="0">
                <a:latin typeface="Arial Narrow"/>
                <a:cs typeface="Arial Narrow"/>
              </a:rPr>
              <a:t>l </a:t>
            </a:r>
            <a:r>
              <a:rPr sz="2000" spc="-4" dirty="0" smtClean="0">
                <a:latin typeface="Arial Narrow"/>
                <a:cs typeface="Arial Narrow"/>
              </a:rPr>
              <a:t>t</a:t>
            </a:r>
            <a:r>
              <a:rPr sz="2000" spc="0" dirty="0" smtClean="0">
                <a:latin typeface="Arial Narrow"/>
                <a:cs typeface="Arial Narrow"/>
              </a:rPr>
              <a:t>emp</a:t>
            </a:r>
            <a:r>
              <a:rPr sz="2000" spc="-4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rature</a:t>
            </a:r>
            <a:r>
              <a:rPr sz="2000" spc="-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v</a:t>
            </a:r>
            <a:r>
              <a:rPr sz="2000" spc="-9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c</a:t>
            </a:r>
            <a:r>
              <a:rPr sz="2000" spc="-4" dirty="0" smtClean="0">
                <a:latin typeface="Arial Narrow"/>
                <a:cs typeface="Arial Narrow"/>
              </a:rPr>
              <a:t>t</a:t>
            </a:r>
            <a:r>
              <a:rPr sz="2000" spc="0" dirty="0" smtClean="0">
                <a:latin typeface="Arial Narrow"/>
                <a:cs typeface="Arial Narrow"/>
              </a:rPr>
              <a:t>o</a:t>
            </a:r>
            <a:r>
              <a:rPr sz="2000" spc="-79" dirty="0" smtClean="0">
                <a:latin typeface="Arial Narrow"/>
                <a:cs typeface="Arial Narrow"/>
              </a:rPr>
              <a:t>r</a:t>
            </a:r>
            <a:r>
              <a:rPr sz="2000" spc="0" dirty="0" smtClean="0">
                <a:latin typeface="Arial Narrow"/>
                <a:cs typeface="Arial Narrow"/>
              </a:rPr>
              <a:t>, </a:t>
            </a:r>
            <a:r>
              <a:rPr sz="2000" spc="4" dirty="0" smtClean="0">
                <a:latin typeface="Arial Narrow"/>
                <a:cs typeface="Arial Narrow"/>
              </a:rPr>
              <a:t>{</a:t>
            </a:r>
            <a:r>
              <a:rPr sz="2000" i="1" spc="0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Arial Narrow"/>
                <a:cs typeface="Arial Narrow"/>
              </a:rPr>
              <a:t>}.</a:t>
            </a:r>
            <a:r>
              <a:rPr sz="2000" spc="-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Us</a:t>
            </a:r>
            <a:r>
              <a:rPr sz="2000" spc="-9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ng</a:t>
            </a:r>
            <a:r>
              <a:rPr sz="2000" spc="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ch</a:t>
            </a:r>
            <a:r>
              <a:rPr sz="2000" i="1" spc="9" dirty="0" smtClean="0">
                <a:latin typeface="Times New Roman"/>
                <a:cs typeface="Times New Roman"/>
              </a:rPr>
              <a:t>a</a:t>
            </a:r>
            <a:r>
              <a:rPr sz="2000" i="1" spc="0" dirty="0" smtClean="0">
                <a:latin typeface="Times New Roman"/>
                <a:cs typeface="Times New Roman"/>
              </a:rPr>
              <a:t>in r</a:t>
            </a:r>
            <a:r>
              <a:rPr sz="2000" i="1" spc="4" dirty="0" smtClean="0">
                <a:latin typeface="Times New Roman"/>
                <a:cs typeface="Times New Roman"/>
              </a:rPr>
              <a:t>u</a:t>
            </a:r>
            <a:r>
              <a:rPr sz="2000" i="1" spc="0" dirty="0" smtClean="0">
                <a:latin typeface="Times New Roman"/>
                <a:cs typeface="Times New Roman"/>
              </a:rPr>
              <a:t>le</a:t>
            </a:r>
            <a:r>
              <a:rPr sz="2000" i="1" spc="-3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of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d</a:t>
            </a:r>
            <a:r>
              <a:rPr sz="2000" spc="-4" dirty="0" smtClean="0">
                <a:latin typeface="Arial Narrow"/>
                <a:cs typeface="Arial Narrow"/>
              </a:rPr>
              <a:t>i</a:t>
            </a:r>
            <a:r>
              <a:rPr sz="2000" spc="-25" dirty="0" smtClean="0">
                <a:latin typeface="Arial Narrow"/>
                <a:cs typeface="Arial Narrow"/>
              </a:rPr>
              <a:t>f</a:t>
            </a:r>
            <a:r>
              <a:rPr sz="2000" spc="0" dirty="0" smtClean="0">
                <a:latin typeface="Arial Narrow"/>
                <a:cs typeface="Arial Narrow"/>
              </a:rPr>
              <a:t>ferent</a:t>
            </a:r>
            <a:r>
              <a:rPr sz="2000" spc="-9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at</a:t>
            </a:r>
            <a:r>
              <a:rPr sz="2000" spc="-9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on</a:t>
            </a:r>
            <a:endParaRPr sz="2000">
              <a:latin typeface="Arial Narrow"/>
              <a:cs typeface="Arial Narrow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2470975" y="2369751"/>
            <a:ext cx="835220" cy="3114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20"/>
              </a:lnSpc>
              <a:spcBef>
                <a:spcPts val="121"/>
              </a:spcBef>
            </a:pPr>
            <a:r>
              <a:rPr sz="2100" i="1" u="sng" spc="-25" dirty="0" smtClean="0">
                <a:latin typeface="Times New Roman"/>
                <a:cs typeface="Times New Roman"/>
              </a:rPr>
              <a:t>d</a:t>
            </a:r>
            <a:r>
              <a:rPr sz="2100" i="1" u="sng" spc="0" dirty="0" smtClean="0">
                <a:latin typeface="Times New Roman"/>
                <a:cs typeface="Times New Roman"/>
              </a:rPr>
              <a:t>T</a:t>
            </a:r>
            <a:r>
              <a:rPr sz="2100" i="1" spc="0" dirty="0" smtClean="0">
                <a:latin typeface="Times New Roman"/>
                <a:cs typeface="Times New Roman"/>
              </a:rPr>
              <a:t>  </a:t>
            </a:r>
            <a:r>
              <a:rPr sz="2100" i="1" spc="151" dirty="0" smtClean="0">
                <a:latin typeface="Times New Roman"/>
                <a:cs typeface="Times New Roman"/>
              </a:rPr>
              <a:t> </a:t>
            </a:r>
            <a:r>
              <a:rPr sz="2100" i="1" u="sng" spc="-19" dirty="0" smtClean="0">
                <a:latin typeface="Times New Roman"/>
                <a:cs typeface="Times New Roman"/>
              </a:rPr>
              <a:t>d</a:t>
            </a:r>
            <a:r>
              <a:rPr sz="2200" u="sng" spc="0" dirty="0" smtClean="0">
                <a:latin typeface="Symbol"/>
                <a:cs typeface="Symbol"/>
              </a:rPr>
              <a:t></a:t>
            </a:r>
            <a:endParaRPr sz="2200">
              <a:latin typeface="Symbol"/>
              <a:cs typeface="Symbo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3584332" y="2369751"/>
            <a:ext cx="832404" cy="3114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20"/>
              </a:lnSpc>
              <a:spcBef>
                <a:spcPts val="121"/>
              </a:spcBef>
            </a:pPr>
            <a:r>
              <a:rPr sz="2100" i="1" u="sng" spc="-19" dirty="0" smtClean="0">
                <a:latin typeface="Times New Roman"/>
                <a:cs typeface="Times New Roman"/>
              </a:rPr>
              <a:t>d</a:t>
            </a:r>
            <a:r>
              <a:rPr sz="2200" u="sng" spc="0" dirty="0" smtClean="0">
                <a:latin typeface="Symbol"/>
                <a:cs typeface="Symbol"/>
              </a:rPr>
              <a:t></a:t>
            </a:r>
            <a:r>
              <a:rPr sz="2200" spc="0" dirty="0" smtClean="0">
                <a:latin typeface="Times New Roman"/>
                <a:cs typeface="Times New Roman"/>
              </a:rPr>
              <a:t>  </a:t>
            </a:r>
            <a:r>
              <a:rPr sz="2200" spc="9" dirty="0" smtClean="0">
                <a:latin typeface="Times New Roman"/>
                <a:cs typeface="Times New Roman"/>
              </a:rPr>
              <a:t> </a:t>
            </a:r>
            <a:r>
              <a:rPr sz="2100" i="1" u="sng" spc="-25" dirty="0" smtClean="0">
                <a:latin typeface="Times New Roman"/>
                <a:cs typeface="Times New Roman"/>
              </a:rPr>
              <a:t>dT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1836331" y="2386597"/>
            <a:ext cx="350748" cy="6750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60"/>
              </a:lnSpc>
              <a:spcBef>
                <a:spcPts val="113"/>
              </a:spcBef>
            </a:pPr>
            <a:r>
              <a:rPr sz="2100" i="1" u="sng" spc="-25" dirty="0" smtClean="0">
                <a:latin typeface="Times New Roman"/>
                <a:cs typeface="Times New Roman"/>
              </a:rPr>
              <a:t>dT</a:t>
            </a:r>
            <a:endParaRPr sz="2100">
              <a:latin typeface="Times New Roman"/>
              <a:cs typeface="Times New Roman"/>
            </a:endParaRPr>
          </a:p>
          <a:p>
            <a:pPr marL="42583" marR="1031">
              <a:lnSpc>
                <a:spcPct val="95825"/>
              </a:lnSpc>
              <a:spcBef>
                <a:spcPts val="468"/>
              </a:spcBef>
            </a:pPr>
            <a:r>
              <a:rPr sz="2100" i="1" spc="-25" dirty="0" smtClean="0">
                <a:latin typeface="Times New Roman"/>
                <a:cs typeface="Times New Roman"/>
              </a:rPr>
              <a:t>dx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7547609" y="2512961"/>
            <a:ext cx="458318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5"/>
              </a:lnSpc>
              <a:spcBef>
                <a:spcPts val="107"/>
              </a:spcBef>
            </a:pPr>
            <a:r>
              <a:rPr sz="2000" spc="4" smtClean="0">
                <a:latin typeface="Arial Narrow"/>
                <a:cs typeface="Arial Narrow"/>
              </a:rPr>
              <a:t>(</a:t>
            </a:r>
            <a:r>
              <a:rPr sz="2000" spc="0" dirty="0" smtClean="0">
                <a:latin typeface="Arial Narrow"/>
                <a:cs typeface="Arial Narrow"/>
              </a:rPr>
              <a:t>i)</a:t>
            </a:r>
            <a:endParaRPr sz="2000">
              <a:latin typeface="Arial Narrow"/>
              <a:cs typeface="Arial Narrow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2237882" y="2552112"/>
            <a:ext cx="217309" cy="2945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00"/>
              </a:lnSpc>
              <a:spcBef>
                <a:spcPts val="115"/>
              </a:spcBef>
            </a:pPr>
            <a:r>
              <a:rPr sz="2100" spc="0" dirty="0" smtClean="0">
                <a:latin typeface="Symbol"/>
                <a:cs typeface="Symbol"/>
              </a:rPr>
              <a:t></a:t>
            </a:r>
            <a:endParaRPr sz="2100">
              <a:latin typeface="Symbol"/>
              <a:cs typeface="Symbo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2479664" y="2552112"/>
            <a:ext cx="808956" cy="5095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43320" marR="330856" algn="ctr">
              <a:lnSpc>
                <a:spcPts val="1980"/>
              </a:lnSpc>
              <a:spcBef>
                <a:spcPts val="99"/>
              </a:spcBef>
            </a:pPr>
            <a:r>
              <a:rPr sz="3150" spc="0" baseline="-6478" dirty="0" smtClean="0">
                <a:latin typeface="Symbol"/>
                <a:cs typeface="Symbol"/>
              </a:rPr>
              <a:t></a:t>
            </a:r>
            <a:endParaRPr sz="2100">
              <a:latin typeface="Symbol"/>
              <a:cs typeface="Symbol"/>
            </a:endParaRPr>
          </a:p>
          <a:p>
            <a:pPr algn="ctr">
              <a:lnSpc>
                <a:spcPts val="2000"/>
              </a:lnSpc>
              <a:spcBef>
                <a:spcPts val="0"/>
              </a:spcBef>
            </a:pPr>
            <a:r>
              <a:rPr sz="3150" i="1" spc="-25" baseline="2760" dirty="0" smtClean="0">
                <a:latin typeface="Times New Roman"/>
                <a:cs typeface="Times New Roman"/>
              </a:rPr>
              <a:t>d</a:t>
            </a:r>
            <a:r>
              <a:rPr sz="3300" spc="0" baseline="2473" dirty="0" smtClean="0">
                <a:latin typeface="Symbol"/>
                <a:cs typeface="Symbol"/>
              </a:rPr>
              <a:t></a:t>
            </a:r>
            <a:r>
              <a:rPr sz="3300" spc="0" baseline="2635" dirty="0" smtClean="0">
                <a:latin typeface="Times New Roman"/>
                <a:cs typeface="Times New Roman"/>
              </a:rPr>
              <a:t>  </a:t>
            </a:r>
            <a:r>
              <a:rPr sz="3300" spc="229" baseline="2635" dirty="0" smtClean="0">
                <a:latin typeface="Times New Roman"/>
                <a:cs typeface="Times New Roman"/>
              </a:rPr>
              <a:t> </a:t>
            </a:r>
            <a:r>
              <a:rPr sz="3150" i="1" spc="-25" baseline="2760" dirty="0" smtClean="0">
                <a:latin typeface="Times New Roman"/>
                <a:cs typeface="Times New Roman"/>
              </a:rPr>
              <a:t>dx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3351217" y="2552112"/>
            <a:ext cx="217309" cy="2945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00"/>
              </a:lnSpc>
              <a:spcBef>
                <a:spcPts val="115"/>
              </a:spcBef>
            </a:pPr>
            <a:r>
              <a:rPr sz="2100" spc="0" dirty="0" smtClean="0">
                <a:latin typeface="Symbol"/>
                <a:cs typeface="Symbol"/>
              </a:rPr>
              <a:t></a:t>
            </a:r>
            <a:endParaRPr sz="2100">
              <a:latin typeface="Symbol"/>
              <a:cs typeface="Symbo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3605519" y="2552112"/>
            <a:ext cx="783896" cy="5095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13980" marR="335136" algn="ctr">
              <a:lnSpc>
                <a:spcPts val="1980"/>
              </a:lnSpc>
              <a:spcBef>
                <a:spcPts val="99"/>
              </a:spcBef>
            </a:pPr>
            <a:r>
              <a:rPr sz="3150" spc="0" baseline="-6478" dirty="0" smtClean="0">
                <a:latin typeface="Symbol"/>
                <a:cs typeface="Symbol"/>
              </a:rPr>
              <a:t></a:t>
            </a:r>
            <a:endParaRPr sz="2100">
              <a:latin typeface="Symbol"/>
              <a:cs typeface="Symbol"/>
            </a:endParaRPr>
          </a:p>
          <a:p>
            <a:pPr algn="ctr">
              <a:lnSpc>
                <a:spcPts val="2000"/>
              </a:lnSpc>
              <a:spcBef>
                <a:spcPts val="0"/>
              </a:spcBef>
            </a:pPr>
            <a:r>
              <a:rPr sz="3150" i="1" spc="-25" baseline="2760" dirty="0" smtClean="0">
                <a:latin typeface="Times New Roman"/>
                <a:cs typeface="Times New Roman"/>
              </a:rPr>
              <a:t>d</a:t>
            </a:r>
            <a:r>
              <a:rPr sz="3150" i="1" spc="0" baseline="2760" dirty="0" smtClean="0">
                <a:latin typeface="Times New Roman"/>
                <a:cs typeface="Times New Roman"/>
              </a:rPr>
              <a:t>x  </a:t>
            </a:r>
            <a:r>
              <a:rPr sz="3150" i="1" spc="129" baseline="2760" dirty="0" smtClean="0">
                <a:latin typeface="Times New Roman"/>
                <a:cs typeface="Times New Roman"/>
              </a:rPr>
              <a:t> </a:t>
            </a:r>
            <a:r>
              <a:rPr sz="3150" i="1" spc="-25" baseline="2760" dirty="0" smtClean="0">
                <a:latin typeface="Times New Roman"/>
                <a:cs typeface="Times New Roman"/>
              </a:rPr>
              <a:t>d</a:t>
            </a:r>
            <a:r>
              <a:rPr sz="3300" spc="0" baseline="2473" dirty="0" smtClean="0">
                <a:latin typeface="Symbol"/>
                <a:cs typeface="Symbol"/>
              </a:rPr>
              <a:t></a:t>
            </a:r>
            <a:endParaRPr sz="2200">
              <a:latin typeface="Symbol"/>
              <a:cs typeface="Symbo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906461" y="3211979"/>
            <a:ext cx="338786" cy="6728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60"/>
              </a:lnSpc>
              <a:spcBef>
                <a:spcPts val="118"/>
              </a:spcBef>
            </a:pPr>
            <a:r>
              <a:rPr sz="2050" i="1" u="sng" spc="39" dirty="0" smtClean="0">
                <a:latin typeface="Times New Roman"/>
                <a:cs typeface="Times New Roman"/>
              </a:rPr>
              <a:t>d</a:t>
            </a:r>
            <a:r>
              <a:rPr sz="2150" u="sng" spc="0" dirty="0" smtClean="0">
                <a:latin typeface="Symbol"/>
                <a:cs typeface="Symbol"/>
              </a:rPr>
              <a:t></a:t>
            </a:r>
            <a:endParaRPr sz="2150">
              <a:latin typeface="Symbol"/>
              <a:cs typeface="Symbol"/>
            </a:endParaRPr>
          </a:p>
          <a:p>
            <a:pPr marL="36453" marR="298">
              <a:lnSpc>
                <a:spcPct val="95825"/>
              </a:lnSpc>
              <a:spcBef>
                <a:spcPts val="406"/>
              </a:spcBef>
            </a:pPr>
            <a:r>
              <a:rPr sz="2050" i="1" spc="-29" dirty="0" smtClean="0">
                <a:latin typeface="Times New Roman"/>
                <a:cs typeface="Times New Roman"/>
              </a:rPr>
              <a:t>d</a:t>
            </a:r>
            <a:r>
              <a:rPr sz="2050" i="1" spc="0" dirty="0" smtClean="0">
                <a:latin typeface="Times New Roman"/>
                <a:cs typeface="Times New Roman"/>
              </a:rPr>
              <a:t>x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2040587" y="3228394"/>
            <a:ext cx="955393" cy="2867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0"/>
              </a:lnSpc>
              <a:tabLst>
                <a:tab pos="901700" algn="l"/>
              </a:tabLst>
            </a:pPr>
            <a:r>
              <a:rPr sz="2050" u="sng" dirty="0" smtClean="0">
                <a:latin typeface="Times New Roman"/>
                <a:cs typeface="Times New Roman"/>
              </a:rPr>
              <a:t>     </a:t>
            </a:r>
            <a:r>
              <a:rPr sz="2050" u="sng" spc="-69" dirty="0" smtClean="0">
                <a:latin typeface="Times New Roman"/>
                <a:cs typeface="Times New Roman"/>
              </a:rPr>
              <a:t> </a:t>
            </a:r>
            <a:r>
              <a:rPr sz="2050" u="sng" spc="0" dirty="0" smtClean="0">
                <a:latin typeface="Times New Roman"/>
                <a:cs typeface="Times New Roman"/>
              </a:rPr>
              <a:t>2 	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5497208" y="3228394"/>
            <a:ext cx="955393" cy="2867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0"/>
              </a:lnSpc>
              <a:tabLst>
                <a:tab pos="901700" algn="l"/>
              </a:tabLst>
            </a:pPr>
            <a:r>
              <a:rPr sz="2050" u="sng" dirty="0" smtClean="0">
                <a:latin typeface="Times New Roman"/>
                <a:cs typeface="Times New Roman"/>
              </a:rPr>
              <a:t>     </a:t>
            </a:r>
            <a:r>
              <a:rPr sz="2050" u="sng" spc="-69" dirty="0" smtClean="0">
                <a:latin typeface="Times New Roman"/>
                <a:cs typeface="Times New Roman"/>
              </a:rPr>
              <a:t> </a:t>
            </a:r>
            <a:r>
              <a:rPr sz="2050" u="sng" spc="0" dirty="0" smtClean="0">
                <a:latin typeface="Times New Roman"/>
                <a:cs typeface="Times New Roman"/>
              </a:rPr>
              <a:t>2 	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2835456" y="3339588"/>
            <a:ext cx="328639" cy="5751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25"/>
              </a:lnSpc>
              <a:spcBef>
                <a:spcPts val="226"/>
              </a:spcBef>
            </a:pPr>
            <a:r>
              <a:rPr sz="4050" baseline="-6046" dirty="0" smtClean="0">
                <a:latin typeface="Symbol"/>
                <a:cs typeface="Symbol"/>
              </a:rPr>
              <a:t></a:t>
            </a:r>
            <a:r>
              <a:rPr sz="4050" spc="-325" baseline="-6441" dirty="0" smtClean="0">
                <a:latin typeface="Times New Roman"/>
                <a:cs typeface="Times New Roman"/>
              </a:rPr>
              <a:t> </a:t>
            </a:r>
            <a:r>
              <a:rPr sz="4050" spc="0" baseline="26200" dirty="0" smtClean="0">
                <a:latin typeface="Symbol"/>
                <a:cs typeface="Symbol"/>
              </a:rPr>
              <a:t></a:t>
            </a:r>
            <a:endParaRPr sz="2700">
              <a:latin typeface="Symbol"/>
              <a:cs typeface="Symbo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3549263" y="3339588"/>
            <a:ext cx="275512" cy="3871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0"/>
              </a:lnSpc>
              <a:spcBef>
                <a:spcPts val="149"/>
              </a:spcBef>
            </a:pPr>
            <a:r>
              <a:rPr sz="1800" spc="0" baseline="-14493" dirty="0" smtClean="0">
                <a:latin typeface="Times New Roman"/>
                <a:cs typeface="Times New Roman"/>
              </a:rPr>
              <a:t>1</a:t>
            </a:r>
            <a:r>
              <a:rPr sz="1800" spc="-57" baseline="-14493" dirty="0" smtClean="0">
                <a:latin typeface="Times New Roman"/>
                <a:cs typeface="Times New Roman"/>
              </a:rPr>
              <a:t> </a:t>
            </a:r>
            <a:r>
              <a:rPr sz="4050" spc="0" baseline="1007" dirty="0" smtClean="0">
                <a:latin typeface="Symbol"/>
                <a:cs typeface="Symbol"/>
              </a:rPr>
              <a:t></a:t>
            </a:r>
            <a:endParaRPr sz="2700">
              <a:latin typeface="Symbol"/>
              <a:cs typeface="Symbo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7547609" y="3351415"/>
            <a:ext cx="503366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5"/>
              </a:lnSpc>
              <a:spcBef>
                <a:spcPts val="107"/>
              </a:spcBef>
            </a:pPr>
            <a:r>
              <a:rPr sz="2000" spc="0" dirty="0" smtClean="0">
                <a:latin typeface="Arial Narrow"/>
                <a:cs typeface="Arial Narrow"/>
              </a:rPr>
              <a:t>…</a:t>
            </a:r>
            <a:r>
              <a:rPr sz="2000" spc="4" dirty="0" smtClean="0">
                <a:latin typeface="Arial Narrow"/>
                <a:cs typeface="Arial Narrow"/>
              </a:rPr>
              <a:t>(</a:t>
            </a:r>
            <a:r>
              <a:rPr sz="2000" spc="0" dirty="0" smtClean="0">
                <a:latin typeface="Arial Narrow"/>
                <a:cs typeface="Arial Narrow"/>
              </a:rPr>
              <a:t>i</a:t>
            </a:r>
            <a:r>
              <a:rPr sz="2000" spc="-9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)</a:t>
            </a:r>
            <a:endParaRPr sz="2000">
              <a:latin typeface="Arial Narrow"/>
              <a:cs typeface="Arial Narrow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610817" y="3377203"/>
            <a:ext cx="435316" cy="3016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60"/>
              </a:lnSpc>
              <a:spcBef>
                <a:spcPts val="118"/>
              </a:spcBef>
            </a:pPr>
            <a:r>
              <a:rPr sz="2150" spc="0" dirty="0" smtClean="0">
                <a:latin typeface="Symbol"/>
                <a:cs typeface="Symbol"/>
              </a:rPr>
              <a:t></a:t>
            </a:r>
            <a:r>
              <a:rPr sz="2150" spc="138" dirty="0" smtClean="0">
                <a:latin typeface="Times New Roman"/>
                <a:cs typeface="Times New Roman"/>
              </a:rPr>
              <a:t> </a:t>
            </a:r>
            <a:r>
              <a:rPr sz="2050" spc="0" dirty="0" smtClean="0">
                <a:latin typeface="Symbol"/>
                <a:cs typeface="Symbol"/>
              </a:rPr>
              <a:t></a:t>
            </a:r>
            <a:endParaRPr sz="2050">
              <a:latin typeface="Symbol"/>
              <a:cs typeface="Symbo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3088224" y="3389444"/>
            <a:ext cx="1054875" cy="2909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40"/>
              </a:lnSpc>
              <a:spcBef>
                <a:spcPts val="111"/>
              </a:spcBef>
            </a:pPr>
            <a:r>
              <a:rPr sz="2050" i="1" spc="0" dirty="0" smtClean="0">
                <a:latin typeface="Times New Roman"/>
                <a:cs typeface="Times New Roman"/>
              </a:rPr>
              <a:t>x</a:t>
            </a:r>
            <a:r>
              <a:rPr sz="2050" i="1" spc="-137" dirty="0" smtClean="0">
                <a:latin typeface="Times New Roman"/>
                <a:cs typeface="Times New Roman"/>
              </a:rPr>
              <a:t> </a:t>
            </a:r>
            <a:r>
              <a:rPr sz="2050" spc="0" dirty="0" smtClean="0">
                <a:latin typeface="Symbol"/>
                <a:cs typeface="Symbol"/>
              </a:rPr>
              <a:t></a:t>
            </a:r>
            <a:r>
              <a:rPr sz="2050" spc="-61" dirty="0" smtClean="0">
                <a:latin typeface="Times New Roman"/>
                <a:cs typeface="Times New Roman"/>
              </a:rPr>
              <a:t> </a:t>
            </a:r>
            <a:r>
              <a:rPr sz="2050" i="1" spc="0" dirty="0" smtClean="0">
                <a:latin typeface="Times New Roman"/>
                <a:cs typeface="Times New Roman"/>
              </a:rPr>
              <a:t>x  </a:t>
            </a:r>
            <a:r>
              <a:rPr sz="2050" i="1" spc="157" dirty="0" smtClean="0">
                <a:latin typeface="Times New Roman"/>
                <a:cs typeface="Times New Roman"/>
              </a:rPr>
              <a:t> </a:t>
            </a:r>
            <a:r>
              <a:rPr sz="2050" spc="100" dirty="0" smtClean="0">
                <a:latin typeface="Symbol"/>
                <a:cs typeface="Symbol"/>
              </a:rPr>
              <a:t></a:t>
            </a:r>
            <a:r>
              <a:rPr sz="2050" spc="0" dirty="0" smtClean="0">
                <a:latin typeface="Times New Roman"/>
                <a:cs typeface="Times New Roman"/>
              </a:rPr>
              <a:t>1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4319424" y="3389444"/>
            <a:ext cx="329779" cy="2867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40"/>
              </a:lnSpc>
              <a:spcBef>
                <a:spcPts val="111"/>
              </a:spcBef>
            </a:pPr>
            <a:r>
              <a:rPr sz="2050" spc="0" dirty="0" smtClean="0">
                <a:latin typeface="Symbol"/>
                <a:cs typeface="Symbol"/>
              </a:rPr>
              <a:t></a:t>
            </a:r>
            <a:endParaRPr sz="2050">
              <a:latin typeface="Symbol"/>
              <a:cs typeface="Symbo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287986" y="3389444"/>
            <a:ext cx="212101" cy="2867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40"/>
              </a:lnSpc>
              <a:spcBef>
                <a:spcPts val="111"/>
              </a:spcBef>
            </a:pPr>
            <a:r>
              <a:rPr sz="2050" spc="0" dirty="0" smtClean="0">
                <a:latin typeface="Symbol"/>
                <a:cs typeface="Symbol"/>
              </a:rPr>
              <a:t></a:t>
            </a:r>
            <a:endParaRPr sz="2050">
              <a:latin typeface="Symbol"/>
              <a:cs typeface="Symbo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612140" y="3427615"/>
            <a:ext cx="699089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5"/>
              </a:lnSpc>
              <a:spcBef>
                <a:spcPts val="107"/>
              </a:spcBef>
            </a:pPr>
            <a:r>
              <a:rPr sz="2000" spc="0" dirty="0" smtClean="0">
                <a:latin typeface="Arial Narrow"/>
                <a:cs typeface="Arial Narrow"/>
              </a:rPr>
              <a:t>Rec</a:t>
            </a:r>
            <a:r>
              <a:rPr sz="2000" spc="-9" dirty="0" smtClean="0">
                <a:latin typeface="Arial Narrow"/>
                <a:cs typeface="Arial Narrow"/>
              </a:rPr>
              <a:t>a</a:t>
            </a:r>
            <a:r>
              <a:rPr sz="2000" spc="0" dirty="0" smtClean="0">
                <a:latin typeface="Arial Narrow"/>
                <a:cs typeface="Arial Narrow"/>
              </a:rPr>
              <a:t>l</a:t>
            </a:r>
            <a:r>
              <a:rPr sz="2000" spc="-9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,</a:t>
            </a:r>
            <a:endParaRPr sz="2000">
              <a:latin typeface="Arial Narrow"/>
              <a:cs typeface="Arial Narrow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050125" y="3544038"/>
            <a:ext cx="777021" cy="3707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20"/>
              </a:lnSpc>
              <a:spcBef>
                <a:spcPts val="146"/>
              </a:spcBef>
            </a:pPr>
            <a:r>
              <a:rPr sz="2700" dirty="0" smtClean="0">
                <a:latin typeface="Symbol"/>
                <a:cs typeface="Symbol"/>
              </a:rPr>
              <a:t></a:t>
            </a:r>
            <a:r>
              <a:rPr sz="2700" spc="-425" dirty="0" smtClean="0">
                <a:latin typeface="Times New Roman"/>
                <a:cs typeface="Times New Roman"/>
              </a:rPr>
              <a:t> </a:t>
            </a:r>
            <a:r>
              <a:rPr sz="3075" i="1" spc="0" baseline="4242" dirty="0" smtClean="0">
                <a:latin typeface="Times New Roman"/>
                <a:cs typeface="Times New Roman"/>
              </a:rPr>
              <a:t>x </a:t>
            </a:r>
            <a:r>
              <a:rPr sz="3075" i="1" spc="117" baseline="4242" dirty="0" smtClean="0">
                <a:latin typeface="Times New Roman"/>
                <a:cs typeface="Times New Roman"/>
              </a:rPr>
              <a:t> </a:t>
            </a:r>
            <a:r>
              <a:rPr sz="3075" spc="0" baseline="3981" dirty="0" smtClean="0">
                <a:latin typeface="Symbol"/>
                <a:cs typeface="Symbol"/>
              </a:rPr>
              <a:t></a:t>
            </a:r>
            <a:r>
              <a:rPr sz="3075" spc="-66" baseline="4242" dirty="0" smtClean="0">
                <a:latin typeface="Times New Roman"/>
                <a:cs typeface="Times New Roman"/>
              </a:rPr>
              <a:t> </a:t>
            </a:r>
            <a:r>
              <a:rPr sz="3075" i="1" spc="0" baseline="4242" dirty="0" smtClean="0">
                <a:latin typeface="Times New Roman"/>
                <a:cs typeface="Times New Roman"/>
              </a:rPr>
              <a:t>x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5506768" y="3544038"/>
            <a:ext cx="315529" cy="3707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20"/>
              </a:lnSpc>
              <a:spcBef>
                <a:spcPts val="146"/>
              </a:spcBef>
            </a:pPr>
            <a:r>
              <a:rPr sz="2700" dirty="0" smtClean="0">
                <a:latin typeface="Symbol"/>
                <a:cs typeface="Symbol"/>
              </a:rPr>
              <a:t></a:t>
            </a:r>
            <a:r>
              <a:rPr sz="2700" spc="-434" dirty="0" smtClean="0">
                <a:latin typeface="Times New Roman"/>
                <a:cs typeface="Times New Roman"/>
              </a:rPr>
              <a:t> </a:t>
            </a:r>
            <a:r>
              <a:rPr sz="3075" i="1" spc="0" baseline="4242" dirty="0" smtClean="0">
                <a:latin typeface="Times New Roman"/>
                <a:cs typeface="Times New Roman"/>
              </a:rPr>
              <a:t>x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6292620" y="3544038"/>
            <a:ext cx="165483" cy="3707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20"/>
              </a:lnSpc>
              <a:spcBef>
                <a:spcPts val="146"/>
              </a:spcBef>
            </a:pPr>
            <a:r>
              <a:rPr sz="2700" spc="0" dirty="0" smtClean="0">
                <a:latin typeface="Symbol"/>
                <a:cs typeface="Symbol"/>
              </a:rPr>
              <a:t></a:t>
            </a:r>
            <a:endParaRPr sz="2700">
              <a:latin typeface="Symbol"/>
              <a:cs typeface="Symbo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5887287" y="3593877"/>
            <a:ext cx="383807" cy="2909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40"/>
              </a:lnSpc>
              <a:spcBef>
                <a:spcPts val="111"/>
              </a:spcBef>
            </a:pPr>
            <a:r>
              <a:rPr sz="2050" spc="0" dirty="0" smtClean="0">
                <a:latin typeface="Symbol"/>
                <a:cs typeface="Symbol"/>
              </a:rPr>
              <a:t></a:t>
            </a:r>
            <a:r>
              <a:rPr sz="2050" spc="-71" dirty="0" smtClean="0">
                <a:latin typeface="Times New Roman"/>
                <a:cs typeface="Times New Roman"/>
              </a:rPr>
              <a:t> </a:t>
            </a:r>
            <a:r>
              <a:rPr sz="2050" i="1" spc="0" dirty="0" smtClean="0">
                <a:latin typeface="Times New Roman"/>
                <a:cs typeface="Times New Roman"/>
              </a:rPr>
              <a:t>x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283817" y="3753201"/>
            <a:ext cx="126714" cy="1779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spc="0" dirty="0" smtClean="0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727718" y="3753201"/>
            <a:ext cx="126714" cy="1779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spc="0" dirty="0" smtClean="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5740127" y="3753201"/>
            <a:ext cx="126714" cy="1779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spc="0" dirty="0" smtClean="0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6184028" y="3753201"/>
            <a:ext cx="126714" cy="1779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spc="0" dirty="0" smtClean="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391882" y="4107240"/>
            <a:ext cx="196680" cy="2830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65"/>
              </a:lnSpc>
              <a:spcBef>
                <a:spcPts val="108"/>
              </a:spcBef>
            </a:pPr>
            <a:r>
              <a:rPr sz="2000" spc="0" dirty="0" smtClean="0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673378" y="4107240"/>
            <a:ext cx="196680" cy="2830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65"/>
              </a:lnSpc>
              <a:spcBef>
                <a:spcPts val="108"/>
              </a:spcBef>
            </a:pPr>
            <a:r>
              <a:rPr sz="2000" spc="0" dirty="0" smtClean="0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478751" y="4107240"/>
            <a:ext cx="336852" cy="2830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65"/>
              </a:lnSpc>
              <a:spcBef>
                <a:spcPts val="108"/>
              </a:spcBef>
            </a:pPr>
            <a:r>
              <a:rPr sz="2000" i="1" spc="-29" dirty="0" smtClean="0">
                <a:latin typeface="Times New Roman"/>
                <a:cs typeface="Times New Roman"/>
              </a:rPr>
              <a:t>dT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6275016" y="4107240"/>
            <a:ext cx="196680" cy="2830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65"/>
              </a:lnSpc>
              <a:spcBef>
                <a:spcPts val="108"/>
              </a:spcBef>
            </a:pPr>
            <a:r>
              <a:rPr sz="2000" spc="0" dirty="0" smtClean="0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6934037" y="4107240"/>
            <a:ext cx="196680" cy="2830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65"/>
              </a:lnSpc>
              <a:spcBef>
                <a:spcPts val="108"/>
              </a:spcBef>
            </a:pPr>
            <a:r>
              <a:rPr sz="2000" spc="0" dirty="0" smtClean="0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914400" y="4196721"/>
            <a:ext cx="4038600" cy="3995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55"/>
              </a:lnSpc>
              <a:spcBef>
                <a:spcPts val="152"/>
              </a:spcBef>
            </a:pPr>
            <a:r>
              <a:rPr sz="3000" i="1" baseline="4348" dirty="0" smtClean="0">
                <a:latin typeface="Times New Roman"/>
                <a:cs typeface="Times New Roman"/>
              </a:rPr>
              <a:t>T</a:t>
            </a:r>
            <a:r>
              <a:rPr sz="3000" i="1" spc="-269" baseline="4348" dirty="0" smtClean="0">
                <a:latin typeface="Times New Roman"/>
                <a:cs typeface="Times New Roman"/>
              </a:rPr>
              <a:t> </a:t>
            </a:r>
            <a:r>
              <a:rPr sz="3975" spc="-179" baseline="3080" dirty="0" smtClean="0">
                <a:latin typeface="Symbol"/>
                <a:cs typeface="Symbol"/>
              </a:rPr>
              <a:t></a:t>
            </a:r>
            <a:r>
              <a:rPr sz="3225" spc="0" baseline="3796" dirty="0" smtClean="0">
                <a:latin typeface="Symbol"/>
                <a:cs typeface="Symbol"/>
              </a:rPr>
              <a:t></a:t>
            </a:r>
            <a:r>
              <a:rPr sz="3225" spc="-229" baseline="4044" dirty="0" smtClean="0">
                <a:latin typeface="Times New Roman"/>
                <a:cs typeface="Times New Roman"/>
              </a:rPr>
              <a:t> </a:t>
            </a:r>
            <a:r>
              <a:rPr sz="3975" spc="0" baseline="3080" dirty="0" smtClean="0">
                <a:latin typeface="Symbol"/>
                <a:cs typeface="Symbol"/>
              </a:rPr>
              <a:t></a:t>
            </a:r>
            <a:r>
              <a:rPr sz="3975" spc="-309" baseline="3281" dirty="0" smtClean="0">
                <a:latin typeface="Times New Roman"/>
                <a:cs typeface="Times New Roman"/>
              </a:rPr>
              <a:t> </a:t>
            </a:r>
            <a:r>
              <a:rPr sz="3000" spc="0" baseline="4081" dirty="0" smtClean="0">
                <a:latin typeface="Symbol"/>
                <a:cs typeface="Symbol"/>
              </a:rPr>
              <a:t></a:t>
            </a:r>
            <a:r>
              <a:rPr sz="3000" spc="0" baseline="4348" dirty="0" smtClean="0">
                <a:latin typeface="Times New Roman"/>
                <a:cs typeface="Times New Roman"/>
              </a:rPr>
              <a:t>   </a:t>
            </a:r>
            <a:r>
              <a:rPr sz="3000" spc="118" baseline="4348" dirty="0" smtClean="0">
                <a:latin typeface="Times New Roman"/>
                <a:cs typeface="Times New Roman"/>
              </a:rPr>
              <a:t> </a:t>
            </a:r>
            <a:r>
              <a:rPr sz="3975" spc="-275" baseline="3080" dirty="0" smtClean="0">
                <a:latin typeface="Symbol"/>
                <a:cs typeface="Symbol"/>
              </a:rPr>
              <a:t></a:t>
            </a:r>
            <a:r>
              <a:rPr sz="3000" spc="0" baseline="4348" smtClean="0">
                <a:latin typeface="Times New Roman"/>
                <a:cs typeface="Times New Roman"/>
              </a:rPr>
              <a:t>1</a:t>
            </a:r>
            <a:r>
              <a:rPr sz="3000" spc="-304" baseline="4348" smtClean="0">
                <a:latin typeface="Times New Roman"/>
                <a:cs typeface="Times New Roman"/>
              </a:rPr>
              <a:t> </a:t>
            </a:r>
            <a:r>
              <a:rPr sz="3000" spc="0" baseline="4081" smtClean="0">
                <a:latin typeface="Symbol"/>
                <a:cs typeface="Symbol"/>
              </a:rPr>
              <a:t></a:t>
            </a:r>
            <a:r>
              <a:rPr lang="en-US" sz="3000" spc="0" baseline="4081" dirty="0" smtClean="0">
                <a:latin typeface="Symbol"/>
                <a:cs typeface="Symbol"/>
              </a:rPr>
              <a:t>    </a:t>
            </a:r>
            <a:r>
              <a:rPr sz="3000" spc="-250" baseline="4348" smtClean="0">
                <a:latin typeface="Times New Roman"/>
                <a:cs typeface="Times New Roman"/>
              </a:rPr>
              <a:t> </a:t>
            </a:r>
            <a:r>
              <a:rPr sz="3225" spc="0" baseline="3796" dirty="0" smtClean="0">
                <a:latin typeface="Symbol"/>
                <a:cs typeface="Symbol"/>
              </a:rPr>
              <a:t></a:t>
            </a:r>
            <a:r>
              <a:rPr sz="3225" spc="-234" baseline="4044" dirty="0" smtClean="0">
                <a:latin typeface="Times New Roman"/>
                <a:cs typeface="Times New Roman"/>
              </a:rPr>
              <a:t> </a:t>
            </a:r>
            <a:r>
              <a:rPr sz="3975" spc="-254" baseline="3080" dirty="0" smtClean="0">
                <a:latin typeface="Symbol"/>
                <a:cs typeface="Symbol"/>
              </a:rPr>
              <a:t></a:t>
            </a:r>
            <a:r>
              <a:rPr sz="3000" i="1" spc="-184" baseline="4348" dirty="0" smtClean="0">
                <a:latin typeface="Times New Roman"/>
                <a:cs typeface="Times New Roman"/>
              </a:rPr>
              <a:t>T</a:t>
            </a:r>
            <a:r>
              <a:rPr sz="1725" spc="0" baseline="-17644" dirty="0" smtClean="0">
                <a:latin typeface="Times New Roman"/>
                <a:cs typeface="Times New Roman"/>
              </a:rPr>
              <a:t>1 </a:t>
            </a:r>
            <a:r>
              <a:rPr sz="1725" spc="-4" baseline="-17644" dirty="0" smtClean="0">
                <a:latin typeface="Times New Roman"/>
                <a:cs typeface="Times New Roman"/>
              </a:rPr>
              <a:t> </a:t>
            </a:r>
            <a:r>
              <a:rPr sz="3000" spc="0" baseline="4081" dirty="0" smtClean="0">
                <a:latin typeface="Symbol"/>
                <a:cs typeface="Symbol"/>
              </a:rPr>
              <a:t></a:t>
            </a:r>
            <a:r>
              <a:rPr sz="3000" spc="0" baseline="4348" dirty="0" smtClean="0">
                <a:latin typeface="Times New Roman"/>
                <a:cs typeface="Times New Roman"/>
              </a:rPr>
              <a:t>   </a:t>
            </a:r>
            <a:r>
              <a:rPr sz="3000" spc="23" baseline="4348" dirty="0" smtClean="0">
                <a:latin typeface="Times New Roman"/>
                <a:cs typeface="Times New Roman"/>
              </a:rPr>
              <a:t> </a:t>
            </a:r>
            <a:r>
              <a:rPr sz="3975" spc="-275" baseline="3080" dirty="0" smtClean="0">
                <a:latin typeface="Symbol"/>
                <a:cs typeface="Symbol"/>
              </a:rPr>
              <a:t></a:t>
            </a:r>
            <a:r>
              <a:rPr sz="3000" spc="0" baseline="4348" dirty="0" smtClean="0">
                <a:latin typeface="Times New Roman"/>
                <a:cs typeface="Times New Roman"/>
              </a:rPr>
              <a:t>1</a:t>
            </a:r>
            <a:r>
              <a:rPr sz="3000" spc="-304" baseline="4348" dirty="0" smtClean="0">
                <a:latin typeface="Times New Roman"/>
                <a:cs typeface="Times New Roman"/>
              </a:rPr>
              <a:t> </a:t>
            </a:r>
            <a:r>
              <a:rPr sz="3000" spc="0" baseline="4081" dirty="0" smtClean="0">
                <a:latin typeface="Symbol"/>
                <a:cs typeface="Symbol"/>
              </a:rPr>
              <a:t></a:t>
            </a:r>
            <a:r>
              <a:rPr sz="3000" spc="-176" baseline="4348" dirty="0" smtClean="0">
                <a:latin typeface="Times New Roman"/>
                <a:cs typeface="Times New Roman"/>
              </a:rPr>
              <a:t> </a:t>
            </a:r>
            <a:r>
              <a:rPr sz="3225" spc="0" baseline="3796" dirty="0" smtClean="0">
                <a:latin typeface="Symbol"/>
                <a:cs typeface="Symbol"/>
              </a:rPr>
              <a:t></a:t>
            </a:r>
            <a:r>
              <a:rPr sz="3225" spc="-234" baseline="4044" dirty="0" smtClean="0">
                <a:latin typeface="Times New Roman"/>
                <a:cs typeface="Times New Roman"/>
              </a:rPr>
              <a:t> </a:t>
            </a:r>
            <a:r>
              <a:rPr sz="3975" spc="-250" baseline="3080" dirty="0" smtClean="0">
                <a:latin typeface="Symbol"/>
                <a:cs typeface="Symbol"/>
              </a:rPr>
              <a:t></a:t>
            </a:r>
            <a:r>
              <a:rPr sz="3000" i="1" spc="-50" baseline="4348" dirty="0" smtClean="0">
                <a:latin typeface="Times New Roman"/>
                <a:cs typeface="Times New Roman"/>
              </a:rPr>
              <a:t>T</a:t>
            </a:r>
            <a:r>
              <a:rPr sz="1725" spc="0" baseline="-17644" dirty="0" smtClean="0">
                <a:latin typeface="Times New Roman"/>
                <a:cs typeface="Times New Roman"/>
              </a:rPr>
              <a:t>2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957400" y="4265653"/>
            <a:ext cx="325871" cy="2830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2000" spc="0" dirty="0" smtClean="0">
                <a:latin typeface="Symbol"/>
                <a:cs typeface="Symbol"/>
              </a:rPr>
              <a:t>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870781" y="4265653"/>
            <a:ext cx="1523469" cy="3306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15"/>
              </a:lnSpc>
              <a:spcBef>
                <a:spcPts val="125"/>
              </a:spcBef>
            </a:pPr>
            <a:r>
              <a:rPr sz="3000" spc="0" baseline="6802" dirty="0" smtClean="0">
                <a:latin typeface="Symbol"/>
                <a:cs typeface="Symbol"/>
              </a:rPr>
              <a:t></a:t>
            </a:r>
            <a:r>
              <a:rPr sz="3000" spc="48" baseline="7246" dirty="0" smtClean="0">
                <a:latin typeface="Times New Roman"/>
                <a:cs typeface="Times New Roman"/>
              </a:rPr>
              <a:t> </a:t>
            </a:r>
            <a:r>
              <a:rPr sz="3000" spc="0" baseline="6802" dirty="0" smtClean="0">
                <a:latin typeface="Symbol"/>
                <a:cs typeface="Symbol"/>
              </a:rPr>
              <a:t></a:t>
            </a:r>
            <a:r>
              <a:rPr sz="3000" spc="0" baseline="7246" dirty="0" smtClean="0">
                <a:latin typeface="Times New Roman"/>
                <a:cs typeface="Times New Roman"/>
              </a:rPr>
              <a:t>  </a:t>
            </a:r>
            <a:r>
              <a:rPr sz="3000" spc="273" baseline="7246" dirty="0" smtClean="0">
                <a:latin typeface="Times New Roman"/>
                <a:cs typeface="Times New Roman"/>
              </a:rPr>
              <a:t> </a:t>
            </a:r>
            <a:r>
              <a:rPr sz="3000" i="1" spc="-184" baseline="7246" dirty="0" smtClean="0">
                <a:latin typeface="Times New Roman"/>
                <a:cs typeface="Times New Roman"/>
              </a:rPr>
              <a:t>T</a:t>
            </a:r>
            <a:r>
              <a:rPr sz="1725" spc="0" baseline="-12603" dirty="0" smtClean="0">
                <a:latin typeface="Times New Roman"/>
                <a:cs typeface="Times New Roman"/>
              </a:rPr>
              <a:t>1 </a:t>
            </a:r>
            <a:r>
              <a:rPr sz="1725" spc="68" baseline="-12603" dirty="0" smtClean="0">
                <a:latin typeface="Times New Roman"/>
                <a:cs typeface="Times New Roman"/>
              </a:rPr>
              <a:t> </a:t>
            </a:r>
            <a:r>
              <a:rPr sz="3000" spc="0" baseline="6802" dirty="0" smtClean="0">
                <a:latin typeface="Symbol"/>
                <a:cs typeface="Symbol"/>
              </a:rPr>
              <a:t></a:t>
            </a:r>
            <a:r>
              <a:rPr sz="3000" spc="0" baseline="7246" dirty="0" smtClean="0">
                <a:latin typeface="Times New Roman"/>
                <a:cs typeface="Times New Roman"/>
              </a:rPr>
              <a:t>  </a:t>
            </a:r>
            <a:r>
              <a:rPr sz="3000" spc="433" baseline="7246" dirty="0" smtClean="0">
                <a:latin typeface="Times New Roman"/>
                <a:cs typeface="Times New Roman"/>
              </a:rPr>
              <a:t> </a:t>
            </a:r>
            <a:r>
              <a:rPr sz="3000" i="1" spc="-50" baseline="7246" dirty="0" smtClean="0">
                <a:latin typeface="Times New Roman"/>
                <a:cs typeface="Times New Roman"/>
              </a:rPr>
              <a:t>T</a:t>
            </a:r>
            <a:r>
              <a:rPr sz="1725" spc="0" baseline="-12603" dirty="0" smtClean="0">
                <a:latin typeface="Times New Roman"/>
                <a:cs typeface="Times New Roman"/>
              </a:rPr>
              <a:t>2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772400" y="4267200"/>
            <a:ext cx="549549" cy="2802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5"/>
              </a:lnSpc>
              <a:spcBef>
                <a:spcPts val="107"/>
              </a:spcBef>
            </a:pPr>
            <a:r>
              <a:rPr sz="2000" spc="0" smtClean="0">
                <a:latin typeface="Arial Narrow"/>
                <a:cs typeface="Arial Narrow"/>
              </a:rPr>
              <a:t>(</a:t>
            </a:r>
            <a:r>
              <a:rPr sz="2000" spc="0" dirty="0" smtClean="0">
                <a:latin typeface="Arial Narrow"/>
                <a:cs typeface="Arial Narrow"/>
              </a:rPr>
              <a:t>ii</a:t>
            </a:r>
            <a:r>
              <a:rPr sz="2000" spc="-9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)</a:t>
            </a:r>
            <a:endParaRPr sz="2000">
              <a:latin typeface="Arial Narrow"/>
              <a:cs typeface="Arial Narrow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487101" y="4455189"/>
            <a:ext cx="326148" cy="2992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30"/>
              </a:lnSpc>
              <a:spcBef>
                <a:spcPts val="116"/>
              </a:spcBef>
            </a:pPr>
            <a:r>
              <a:rPr sz="2000" i="1" spc="-29" dirty="0" smtClean="0">
                <a:latin typeface="Times New Roman"/>
                <a:cs typeface="Times New Roman"/>
              </a:rPr>
              <a:t>d</a:t>
            </a:r>
            <a:r>
              <a:rPr sz="2150" spc="0" dirty="0" smtClean="0">
                <a:latin typeface="Symbol"/>
                <a:cs typeface="Symbol"/>
              </a:rPr>
              <a:t></a:t>
            </a:r>
            <a:endParaRPr sz="2150">
              <a:latin typeface="Symbol"/>
              <a:cs typeface="Symbo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396057" y="4471409"/>
            <a:ext cx="196680" cy="2830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65"/>
              </a:lnSpc>
              <a:spcBef>
                <a:spcPts val="108"/>
              </a:spcBef>
            </a:pPr>
            <a:r>
              <a:rPr sz="2000" spc="0" dirty="0" smtClean="0">
                <a:latin typeface="Times New Roman"/>
                <a:cs typeface="Times New Roman"/>
              </a:rPr>
              <a:t>2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677553" y="4471409"/>
            <a:ext cx="196680" cy="2830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65"/>
              </a:lnSpc>
              <a:spcBef>
                <a:spcPts val="108"/>
              </a:spcBef>
            </a:pPr>
            <a:r>
              <a:rPr sz="2000" spc="0" dirty="0" smtClean="0">
                <a:latin typeface="Times New Roman"/>
                <a:cs typeface="Times New Roman"/>
              </a:rPr>
              <a:t>2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279298" y="4471409"/>
            <a:ext cx="196680" cy="2830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65"/>
              </a:lnSpc>
              <a:spcBef>
                <a:spcPts val="108"/>
              </a:spcBef>
            </a:pPr>
            <a:r>
              <a:rPr sz="2000" spc="0" dirty="0" smtClean="0">
                <a:latin typeface="Times New Roman"/>
                <a:cs typeface="Times New Roman"/>
              </a:rPr>
              <a:t>2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938320" y="4471409"/>
            <a:ext cx="196680" cy="2830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65"/>
              </a:lnSpc>
              <a:spcBef>
                <a:spcPts val="108"/>
              </a:spcBef>
            </a:pPr>
            <a:r>
              <a:rPr sz="2000" spc="0" dirty="0" smtClean="0">
                <a:latin typeface="Times New Roman"/>
                <a:cs typeface="Times New Roman"/>
              </a:rPr>
              <a:t>2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12140" y="4951996"/>
            <a:ext cx="4247729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5"/>
              </a:lnSpc>
              <a:spcBef>
                <a:spcPts val="107"/>
              </a:spcBef>
            </a:pPr>
            <a:r>
              <a:rPr sz="2000" spc="0" dirty="0" smtClean="0">
                <a:latin typeface="Arial Narrow"/>
                <a:cs typeface="Arial Narrow"/>
              </a:rPr>
              <a:t>S</a:t>
            </a:r>
            <a:r>
              <a:rPr sz="2000" spc="-4" dirty="0" smtClean="0">
                <a:latin typeface="Arial Narrow"/>
                <a:cs typeface="Arial Narrow"/>
              </a:rPr>
              <a:t>u</a:t>
            </a:r>
            <a:r>
              <a:rPr sz="2000" spc="0" dirty="0" smtClean="0">
                <a:latin typeface="Arial Narrow"/>
                <a:cs typeface="Arial Narrow"/>
              </a:rPr>
              <a:t>b</a:t>
            </a:r>
            <a:r>
              <a:rPr sz="2000" spc="-9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ti</a:t>
            </a:r>
            <a:r>
              <a:rPr sz="2000" spc="-4" dirty="0" smtClean="0">
                <a:latin typeface="Arial Narrow"/>
                <a:cs typeface="Arial Narrow"/>
              </a:rPr>
              <a:t>t</a:t>
            </a:r>
            <a:r>
              <a:rPr sz="2000" spc="0" dirty="0" smtClean="0">
                <a:latin typeface="Arial Narrow"/>
                <a:cs typeface="Arial Narrow"/>
              </a:rPr>
              <a:t>ute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eq.(i</a:t>
            </a:r>
            <a:r>
              <a:rPr sz="2000" spc="-9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)</a:t>
            </a:r>
            <a:r>
              <a:rPr sz="2000" spc="-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and</a:t>
            </a:r>
            <a:r>
              <a:rPr sz="2000" spc="-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eq.(i</a:t>
            </a:r>
            <a:r>
              <a:rPr sz="2000" spc="-9" dirty="0" smtClean="0">
                <a:latin typeface="Arial Narrow"/>
                <a:cs typeface="Arial Narrow"/>
              </a:rPr>
              <a:t>i</a:t>
            </a:r>
            <a:r>
              <a:rPr sz="2000" spc="0" dirty="0" smtClean="0">
                <a:latin typeface="Arial Narrow"/>
                <a:cs typeface="Arial Narrow"/>
              </a:rPr>
              <a:t>i)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i</a:t>
            </a:r>
            <a:r>
              <a:rPr sz="2000" spc="-4" dirty="0" smtClean="0">
                <a:latin typeface="Arial Narrow"/>
                <a:cs typeface="Arial Narrow"/>
              </a:rPr>
              <a:t>n</a:t>
            </a:r>
            <a:r>
              <a:rPr sz="2000" spc="0" dirty="0" smtClean="0">
                <a:latin typeface="Arial Narrow"/>
                <a:cs typeface="Arial Narrow"/>
              </a:rPr>
              <a:t>to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eq.(i)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we get,</a:t>
            </a:r>
            <a:endParaRPr sz="2000">
              <a:latin typeface="Arial Narrow"/>
              <a:cs typeface="Arial Narrow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038600" y="5486400"/>
            <a:ext cx="337116" cy="6493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2000" i="1" u="sng" spc="-25" dirty="0" smtClean="0">
                <a:latin typeface="Times New Roman"/>
                <a:cs typeface="Times New Roman"/>
              </a:rPr>
              <a:t>dT</a:t>
            </a:r>
            <a:endParaRPr sz="2000">
              <a:latin typeface="Times New Roman"/>
              <a:cs typeface="Times New Roman"/>
            </a:endParaRPr>
          </a:p>
          <a:p>
            <a:pPr marL="40912" marR="1456">
              <a:lnSpc>
                <a:spcPct val="95825"/>
              </a:lnSpc>
              <a:spcBef>
                <a:spcPts val="467"/>
              </a:spcBef>
            </a:pPr>
            <a:r>
              <a:rPr sz="2000" i="1" spc="-25" dirty="0" smtClean="0">
                <a:latin typeface="Times New Roman"/>
                <a:cs typeface="Times New Roman"/>
              </a:rPr>
              <a:t>dx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851965" y="5458116"/>
            <a:ext cx="802387" cy="2840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tabLst>
                <a:tab pos="749300" algn="l"/>
              </a:tabLst>
            </a:pPr>
            <a:r>
              <a:rPr sz="2000" u="sng" dirty="0" smtClean="0">
                <a:latin typeface="Times New Roman"/>
                <a:cs typeface="Times New Roman"/>
              </a:rPr>
              <a:t>    </a:t>
            </a:r>
            <a:r>
              <a:rPr sz="2000" u="sng" spc="-125" dirty="0" smtClean="0">
                <a:latin typeface="Times New Roman"/>
                <a:cs typeface="Times New Roman"/>
              </a:rPr>
              <a:t> </a:t>
            </a:r>
            <a:r>
              <a:rPr sz="2000" u="sng" spc="0" dirty="0" smtClean="0">
                <a:latin typeface="Times New Roman"/>
                <a:cs typeface="Times New Roman"/>
              </a:rPr>
              <a:t>1 	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630005" y="5547719"/>
            <a:ext cx="163704" cy="3671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90"/>
              </a:lnSpc>
              <a:spcBef>
                <a:spcPts val="144"/>
              </a:spcBef>
            </a:pPr>
            <a:r>
              <a:rPr sz="2700" spc="0" dirty="0" smtClean="0">
                <a:latin typeface="Symbol"/>
                <a:cs typeface="Symbol"/>
              </a:rPr>
              <a:t></a:t>
            </a:r>
            <a:endParaRPr sz="2700">
              <a:latin typeface="Symbol"/>
              <a:cs typeface="Symbo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484305" y="5547719"/>
            <a:ext cx="288995" cy="4012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55"/>
              </a:lnSpc>
              <a:spcBef>
                <a:spcPts val="152"/>
              </a:spcBef>
            </a:pPr>
            <a:r>
              <a:rPr sz="1725" spc="0" baseline="-20165" dirty="0" smtClean="0">
                <a:latin typeface="Times New Roman"/>
                <a:cs typeface="Times New Roman"/>
              </a:rPr>
              <a:t>2</a:t>
            </a:r>
            <a:r>
              <a:rPr sz="1725" spc="78" baseline="-20165" dirty="0" smtClean="0">
                <a:latin typeface="Times New Roman"/>
                <a:cs typeface="Times New Roman"/>
              </a:rPr>
              <a:t> </a:t>
            </a:r>
            <a:r>
              <a:rPr sz="4050" spc="0" baseline="3023" dirty="0" smtClean="0">
                <a:latin typeface="Symbol"/>
                <a:cs typeface="Symbol"/>
              </a:rPr>
              <a:t></a:t>
            </a:r>
            <a:endParaRPr sz="2700">
              <a:latin typeface="Symbol"/>
              <a:cs typeface="Symbo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638176" y="5616965"/>
            <a:ext cx="209623" cy="2840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10"/>
              </a:lnSpc>
              <a:spcBef>
                <a:spcPts val="110"/>
              </a:spcBef>
            </a:pPr>
            <a:r>
              <a:rPr sz="2000" spc="0" dirty="0" smtClean="0">
                <a:latin typeface="Symbol"/>
                <a:cs typeface="Symbol"/>
              </a:rPr>
              <a:t>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710336" y="5616965"/>
            <a:ext cx="844897" cy="288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10"/>
              </a:lnSpc>
              <a:spcBef>
                <a:spcPts val="110"/>
              </a:spcBef>
            </a:pPr>
            <a:r>
              <a:rPr sz="2000" dirty="0" smtClean="0">
                <a:latin typeface="Symbol"/>
                <a:cs typeface="Symbol"/>
              </a:rPr>
              <a:t></a:t>
            </a:r>
            <a:r>
              <a:rPr sz="2000" spc="-244" dirty="0" smtClean="0">
                <a:latin typeface="Times New Roman"/>
                <a:cs typeface="Times New Roman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T </a:t>
            </a:r>
            <a:r>
              <a:rPr sz="2000" i="1" spc="3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Symbol"/>
                <a:cs typeface="Symbol"/>
              </a:rPr>
              <a:t></a:t>
            </a:r>
            <a:r>
              <a:rPr sz="2000" spc="-171" dirty="0" smtClean="0">
                <a:latin typeface="Times New Roman"/>
                <a:cs typeface="Times New Roman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T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012383" y="5772579"/>
            <a:ext cx="125375" cy="1763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05"/>
              </a:lnSpc>
              <a:spcBef>
                <a:spcPts val="65"/>
              </a:spcBef>
            </a:pPr>
            <a:r>
              <a:rPr sz="1150" spc="0" dirty="0" smtClean="0">
                <a:latin typeface="Times New Roman"/>
                <a:cs typeface="Times New Roman"/>
              </a:rPr>
              <a:t>1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881742" y="5819269"/>
            <a:ext cx="747028" cy="3320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20"/>
              </a:lnSpc>
              <a:spcBef>
                <a:spcPts val="126"/>
              </a:spcBef>
            </a:pPr>
            <a:r>
              <a:rPr sz="3000" i="1" spc="54" baseline="7246" dirty="0" smtClean="0">
                <a:latin typeface="Times New Roman"/>
                <a:cs typeface="Times New Roman"/>
              </a:rPr>
              <a:t>x</a:t>
            </a:r>
            <a:r>
              <a:rPr sz="1725" spc="0" baseline="-12603" dirty="0" smtClean="0">
                <a:latin typeface="Times New Roman"/>
                <a:cs typeface="Times New Roman"/>
              </a:rPr>
              <a:t>2 </a:t>
            </a:r>
            <a:r>
              <a:rPr sz="1725" spc="144" baseline="-12603" dirty="0" smtClean="0">
                <a:latin typeface="Times New Roman"/>
                <a:cs typeface="Times New Roman"/>
              </a:rPr>
              <a:t> </a:t>
            </a:r>
            <a:r>
              <a:rPr sz="3000" spc="0" baseline="6802" dirty="0" smtClean="0">
                <a:latin typeface="Symbol"/>
                <a:cs typeface="Symbol"/>
              </a:rPr>
              <a:t></a:t>
            </a:r>
            <a:r>
              <a:rPr sz="3000" spc="18" baseline="7246" dirty="0" smtClean="0">
                <a:latin typeface="Times New Roman"/>
                <a:cs typeface="Times New Roman"/>
              </a:rPr>
              <a:t> </a:t>
            </a:r>
            <a:r>
              <a:rPr sz="3000" i="1" spc="-79" baseline="7246" dirty="0" smtClean="0">
                <a:latin typeface="Times New Roman"/>
                <a:cs typeface="Times New Roman"/>
              </a:rPr>
              <a:t>x</a:t>
            </a:r>
            <a:r>
              <a:rPr sz="1725" spc="0" baseline="-12603" dirty="0" smtClean="0">
                <a:latin typeface="Times New Roman"/>
                <a:cs typeface="Times New Roman"/>
              </a:rPr>
              <a:t>1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053287" y="3311687"/>
            <a:ext cx="38364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2571272" y="3311687"/>
            <a:ext cx="37280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5509908" y="3311687"/>
            <a:ext cx="38358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6027828" y="3311687"/>
            <a:ext cx="37287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2391522" y="4285561"/>
            <a:ext cx="15561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3672503" y="4285561"/>
            <a:ext cx="15619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5474108" y="4285561"/>
            <a:ext cx="33315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6274655" y="4285561"/>
            <a:ext cx="15565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6933249" y="4285561"/>
            <a:ext cx="15608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4864665" y="5539219"/>
            <a:ext cx="30461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5301734" y="5539219"/>
            <a:ext cx="30112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object 36"/>
          <p:cNvSpPr/>
          <p:nvPr/>
        </p:nvSpPr>
        <p:spPr>
          <a:xfrm>
            <a:off x="2922076" y="3159391"/>
            <a:ext cx="873041" cy="0"/>
          </a:xfrm>
          <a:custGeom>
            <a:avLst/>
            <a:gdLst/>
            <a:ahLst/>
            <a:cxnLst/>
            <a:rect l="l" t="t" r="r" b="b"/>
            <a:pathLst>
              <a:path w="873041">
                <a:moveTo>
                  <a:pt x="0" y="0"/>
                </a:moveTo>
                <a:lnTo>
                  <a:pt x="873041" y="0"/>
                </a:lnTo>
              </a:path>
            </a:pathLst>
          </a:custGeom>
          <a:ln w="106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832041" y="3159391"/>
            <a:ext cx="184500" cy="0"/>
          </a:xfrm>
          <a:custGeom>
            <a:avLst/>
            <a:gdLst/>
            <a:ahLst/>
            <a:cxnLst/>
            <a:rect l="l" t="t" r="r" b="b"/>
            <a:pathLst>
              <a:path w="184500">
                <a:moveTo>
                  <a:pt x="0" y="0"/>
                </a:moveTo>
                <a:lnTo>
                  <a:pt x="184500" y="0"/>
                </a:lnTo>
              </a:path>
            </a:pathLst>
          </a:custGeom>
          <a:ln w="106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2258082" y="944606"/>
            <a:ext cx="345773" cy="14952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907">
              <a:lnSpc>
                <a:spcPts val="2190"/>
              </a:lnSpc>
              <a:spcBef>
                <a:spcPts val="109"/>
              </a:spcBef>
            </a:pPr>
            <a:r>
              <a:rPr sz="2050" i="1" u="sng" spc="-9" dirty="0" smtClean="0">
                <a:latin typeface="Times New Roman"/>
                <a:cs typeface="Times New Roman"/>
              </a:rPr>
              <a:t>dT</a:t>
            </a:r>
            <a:endParaRPr sz="2050">
              <a:latin typeface="Times New Roman"/>
              <a:cs typeface="Times New Roman"/>
            </a:endParaRPr>
          </a:p>
          <a:p>
            <a:pPr marL="41612" marR="5381">
              <a:lnSpc>
                <a:spcPct val="95825"/>
              </a:lnSpc>
              <a:spcBef>
                <a:spcPts val="428"/>
              </a:spcBef>
            </a:pPr>
            <a:r>
              <a:rPr sz="2050" i="1" spc="-9" dirty="0" smtClean="0">
                <a:latin typeface="Times New Roman"/>
                <a:cs typeface="Times New Roman"/>
              </a:rPr>
              <a:t>d</a:t>
            </a:r>
            <a:r>
              <a:rPr sz="2050" i="1" spc="0" dirty="0" smtClean="0">
                <a:latin typeface="Times New Roman"/>
                <a:cs typeface="Times New Roman"/>
              </a:rPr>
              <a:t>x</a:t>
            </a: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378"/>
              </a:spcBef>
            </a:pPr>
            <a:r>
              <a:rPr sz="2050" i="1" u="sng" spc="-9" dirty="0" smtClean="0">
                <a:latin typeface="Times New Roman"/>
                <a:cs typeface="Times New Roman"/>
              </a:rPr>
              <a:t>dT</a:t>
            </a:r>
            <a:endParaRPr sz="2050">
              <a:latin typeface="Times New Roman"/>
              <a:cs typeface="Times New Roman"/>
            </a:endParaRPr>
          </a:p>
          <a:p>
            <a:pPr marL="41612" marR="6434">
              <a:lnSpc>
                <a:spcPct val="95825"/>
              </a:lnSpc>
              <a:spcBef>
                <a:spcPts val="537"/>
              </a:spcBef>
            </a:pPr>
            <a:r>
              <a:rPr sz="2050" i="1" spc="-9" dirty="0" smtClean="0">
                <a:latin typeface="Times New Roman"/>
                <a:cs typeface="Times New Roman"/>
              </a:rPr>
              <a:t>dx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854754" y="944606"/>
            <a:ext cx="1184778" cy="4857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25"/>
              </a:lnSpc>
              <a:spcBef>
                <a:spcPts val="191"/>
              </a:spcBef>
            </a:pPr>
            <a:r>
              <a:rPr sz="3075" u="sng" baseline="36765" dirty="0" smtClean="0">
                <a:latin typeface="Times New Roman"/>
                <a:cs typeface="Times New Roman"/>
              </a:rPr>
              <a:t>   </a:t>
            </a:r>
            <a:r>
              <a:rPr sz="3075" u="sng" spc="144" baseline="36765" dirty="0" smtClean="0">
                <a:latin typeface="Times New Roman"/>
                <a:cs typeface="Times New Roman"/>
              </a:rPr>
              <a:t> </a:t>
            </a:r>
            <a:r>
              <a:rPr sz="3075" u="sng" spc="0" baseline="36765" dirty="0" smtClean="0">
                <a:latin typeface="Times New Roman"/>
                <a:cs typeface="Times New Roman"/>
              </a:rPr>
              <a:t>1    </a:t>
            </a:r>
            <a:r>
              <a:rPr sz="3075" spc="-154" baseline="36765" dirty="0" smtClean="0">
                <a:latin typeface="Times New Roman"/>
                <a:cs typeface="Times New Roman"/>
              </a:rPr>
              <a:t> </a:t>
            </a:r>
            <a:r>
              <a:rPr sz="4200" spc="100" baseline="-2915" dirty="0" smtClean="0">
                <a:latin typeface="Symbol"/>
                <a:cs typeface="Symbol"/>
              </a:rPr>
              <a:t></a:t>
            </a:r>
            <a:r>
              <a:rPr sz="2050" spc="-9" dirty="0" smtClean="0">
                <a:latin typeface="Symbol"/>
                <a:cs typeface="Symbol"/>
              </a:rPr>
              <a:t></a:t>
            </a:r>
            <a:r>
              <a:rPr sz="2050" spc="0" dirty="0" smtClean="0">
                <a:latin typeface="Times New Roman"/>
                <a:cs typeface="Times New Roman"/>
              </a:rPr>
              <a:t>1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809040" y="1015510"/>
            <a:ext cx="297037" cy="2802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5"/>
              </a:lnSpc>
              <a:spcBef>
                <a:spcPts val="107"/>
              </a:spcBef>
            </a:pPr>
            <a:r>
              <a:rPr sz="2000" spc="0" dirty="0" smtClean="0">
                <a:latin typeface="Arial Narrow"/>
                <a:cs typeface="Arial Narrow"/>
              </a:rPr>
              <a:t>o</a:t>
            </a:r>
            <a:r>
              <a:rPr sz="2000" spc="-79" dirty="0" smtClean="0">
                <a:latin typeface="Arial Narrow"/>
                <a:cs typeface="Arial Narrow"/>
              </a:rPr>
              <a:t>r</a:t>
            </a:r>
            <a:r>
              <a:rPr sz="2000" spc="0" dirty="0" smtClean="0">
                <a:latin typeface="Arial Narrow"/>
                <a:cs typeface="Arial Narrow"/>
              </a:rPr>
              <a:t>,</a:t>
            </a:r>
            <a:endParaRPr sz="2000">
              <a:latin typeface="Arial Narrow"/>
              <a:cs typeface="Arial Narrow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139490" y="1037349"/>
            <a:ext cx="889710" cy="3930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95"/>
              </a:lnSpc>
              <a:spcBef>
                <a:spcPts val="154"/>
              </a:spcBef>
            </a:pPr>
            <a:r>
              <a:rPr sz="3075" spc="-125" baseline="4242" dirty="0" smtClean="0">
                <a:latin typeface="Times New Roman"/>
                <a:cs typeface="Times New Roman"/>
              </a:rPr>
              <a:t>1</a:t>
            </a:r>
            <a:r>
              <a:rPr sz="2800" spc="25" dirty="0" smtClean="0">
                <a:latin typeface="Symbol"/>
                <a:cs typeface="Symbol"/>
              </a:rPr>
              <a:t></a:t>
            </a:r>
            <a:r>
              <a:rPr sz="2700" spc="-129" dirty="0" smtClean="0">
                <a:latin typeface="Symbol"/>
                <a:cs typeface="Symbol"/>
              </a:rPr>
              <a:t></a:t>
            </a:r>
            <a:r>
              <a:rPr sz="3075" i="1" spc="0" baseline="4242" dirty="0" smtClean="0">
                <a:latin typeface="Times New Roman"/>
                <a:cs typeface="Times New Roman"/>
              </a:rPr>
              <a:t>T</a:t>
            </a:r>
            <a:r>
              <a:rPr sz="3075" i="1" spc="-339" baseline="4242" dirty="0" smtClean="0">
                <a:latin typeface="Times New Roman"/>
                <a:cs typeface="Times New Roman"/>
              </a:rPr>
              <a:t> </a:t>
            </a:r>
            <a:r>
              <a:rPr sz="2700" spc="-54" dirty="0" smtClean="0">
                <a:latin typeface="Symbol"/>
                <a:cs typeface="Symbol"/>
              </a:rPr>
              <a:t></a:t>
            </a:r>
            <a:r>
              <a:rPr sz="1800" i="1" spc="0" baseline="67638" dirty="0" smtClean="0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646586" y="1104509"/>
            <a:ext cx="208704" cy="285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30"/>
              </a:lnSpc>
              <a:spcBef>
                <a:spcPts val="111"/>
              </a:spcBef>
            </a:pPr>
            <a:r>
              <a:rPr sz="2050" spc="0" dirty="0" smtClean="0">
                <a:latin typeface="Symbol"/>
                <a:cs typeface="Symbol"/>
              </a:rPr>
              <a:t></a:t>
            </a:r>
            <a:endParaRPr sz="2050">
              <a:latin typeface="Symbol"/>
              <a:cs typeface="Symbo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884454" y="1308134"/>
            <a:ext cx="704069" cy="3356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3075" i="1" spc="-25" baseline="8484" dirty="0" smtClean="0">
                <a:latin typeface="Times New Roman"/>
                <a:cs typeface="Times New Roman"/>
              </a:rPr>
              <a:t>x</a:t>
            </a:r>
            <a:r>
              <a:rPr sz="1800" spc="0" baseline="-12078" dirty="0" smtClean="0">
                <a:latin typeface="Times New Roman"/>
                <a:cs typeface="Times New Roman"/>
              </a:rPr>
              <a:t>2</a:t>
            </a:r>
            <a:r>
              <a:rPr sz="1800" spc="254" baseline="-12078" dirty="0" smtClean="0">
                <a:latin typeface="Times New Roman"/>
                <a:cs typeface="Times New Roman"/>
              </a:rPr>
              <a:t> </a:t>
            </a:r>
            <a:r>
              <a:rPr sz="3075" spc="0" baseline="7963" dirty="0" smtClean="0">
                <a:latin typeface="Symbol"/>
                <a:cs typeface="Symbol"/>
              </a:rPr>
              <a:t></a:t>
            </a:r>
            <a:r>
              <a:rPr sz="3075" spc="-68" baseline="8484" dirty="0" smtClean="0">
                <a:latin typeface="Times New Roman"/>
                <a:cs typeface="Times New Roman"/>
              </a:rPr>
              <a:t> </a:t>
            </a:r>
            <a:r>
              <a:rPr sz="3075" i="1" spc="-154" baseline="8484" dirty="0" smtClean="0">
                <a:latin typeface="Times New Roman"/>
                <a:cs typeface="Times New Roman"/>
              </a:rPr>
              <a:t>x</a:t>
            </a:r>
            <a:r>
              <a:rPr sz="1800" spc="0" baseline="-12078" dirty="0" smtClean="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222228" y="1879524"/>
            <a:ext cx="1044972" cy="3925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90"/>
              </a:lnSpc>
              <a:spcBef>
                <a:spcPts val="154"/>
              </a:spcBef>
            </a:pPr>
            <a:r>
              <a:rPr sz="2800" spc="25" dirty="0" smtClean="0">
                <a:latin typeface="Symbol"/>
                <a:cs typeface="Symbol"/>
              </a:rPr>
              <a:t></a:t>
            </a:r>
            <a:r>
              <a:rPr sz="2700" spc="-134" dirty="0" smtClean="0">
                <a:latin typeface="Symbol"/>
                <a:cs typeface="Symbol"/>
              </a:rPr>
              <a:t></a:t>
            </a:r>
            <a:r>
              <a:rPr sz="3075" i="1" spc="0" baseline="4242" dirty="0" smtClean="0">
                <a:latin typeface="Times New Roman"/>
                <a:cs typeface="Times New Roman"/>
              </a:rPr>
              <a:t>T</a:t>
            </a:r>
            <a:r>
              <a:rPr sz="3075" i="1" spc="-334" baseline="4242" dirty="0" smtClean="0">
                <a:latin typeface="Times New Roman"/>
                <a:cs typeface="Times New Roman"/>
              </a:rPr>
              <a:t> </a:t>
            </a:r>
            <a:r>
              <a:rPr sz="2700" spc="-54" dirty="0" smtClean="0">
                <a:latin typeface="Symbol"/>
                <a:cs typeface="Symbol"/>
              </a:rPr>
              <a:t></a:t>
            </a:r>
            <a:r>
              <a:rPr sz="1800" i="1" spc="0" baseline="67638" dirty="0" smtClean="0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646586" y="1891479"/>
            <a:ext cx="534199" cy="3805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3075" spc="0" baseline="5309" dirty="0" smtClean="0">
                <a:latin typeface="Symbol"/>
                <a:cs typeface="Symbol"/>
              </a:rPr>
              <a:t></a:t>
            </a:r>
            <a:r>
              <a:rPr sz="3075" spc="-158" baseline="5656" dirty="0" smtClean="0">
                <a:latin typeface="Times New Roman"/>
                <a:cs typeface="Times New Roman"/>
              </a:rPr>
              <a:t> </a:t>
            </a:r>
            <a:r>
              <a:rPr sz="2800" spc="164" dirty="0" smtClean="0">
                <a:latin typeface="Symbol"/>
                <a:cs typeface="Symbol"/>
              </a:rPr>
              <a:t></a:t>
            </a:r>
            <a:r>
              <a:rPr sz="3075" i="1" spc="0" baseline="5656" dirty="0" smtClean="0">
                <a:latin typeface="Times New Roman"/>
                <a:cs typeface="Times New Roman"/>
              </a:rPr>
              <a:t>B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082925" y="2105026"/>
            <a:ext cx="133526" cy="1772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sz="1200" i="1" spc="0" dirty="0" smtClean="0">
                <a:latin typeface="Times New Roman"/>
                <a:cs typeface="Times New Roman"/>
              </a:rPr>
              <a:t>T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281608" y="2841918"/>
            <a:ext cx="195372" cy="2823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60"/>
              </a:lnSpc>
              <a:spcBef>
                <a:spcPts val="108"/>
              </a:spcBef>
            </a:pPr>
            <a:r>
              <a:rPr sz="2000" spc="0" dirty="0" smtClean="0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847377" y="2841918"/>
            <a:ext cx="195372" cy="2823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60"/>
              </a:lnSpc>
              <a:spcBef>
                <a:spcPts val="108"/>
              </a:spcBef>
            </a:pPr>
            <a:r>
              <a:rPr sz="2000" spc="0" dirty="0" smtClean="0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191336" y="2945764"/>
            <a:ext cx="737657" cy="3866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2750" spc="150" dirty="0" smtClean="0">
                <a:latin typeface="Symbol"/>
                <a:cs typeface="Symbol"/>
              </a:rPr>
              <a:t></a:t>
            </a:r>
            <a:r>
              <a:rPr sz="3000" i="1" spc="-164" baseline="5797" dirty="0" smtClean="0">
                <a:latin typeface="Times New Roman"/>
                <a:cs typeface="Times New Roman"/>
              </a:rPr>
              <a:t>B</a:t>
            </a:r>
            <a:r>
              <a:rPr sz="1725" i="1" spc="0" baseline="-15124" dirty="0" smtClean="0">
                <a:latin typeface="Times New Roman"/>
                <a:cs typeface="Times New Roman"/>
              </a:rPr>
              <a:t>T</a:t>
            </a:r>
            <a:r>
              <a:rPr sz="1725" i="1" spc="119" baseline="-15124" dirty="0" smtClean="0">
                <a:latin typeface="Times New Roman"/>
                <a:cs typeface="Times New Roman"/>
              </a:rPr>
              <a:t> </a:t>
            </a:r>
            <a:r>
              <a:rPr sz="2750" spc="0" dirty="0" smtClean="0">
                <a:latin typeface="Symbol"/>
                <a:cs typeface="Symbol"/>
              </a:rPr>
              <a:t></a:t>
            </a:r>
            <a:r>
              <a:rPr sz="4125" spc="-325" baseline="1054" dirty="0" smtClean="0">
                <a:latin typeface="Times New Roman"/>
                <a:cs typeface="Times New Roman"/>
              </a:rPr>
              <a:t> </a:t>
            </a:r>
            <a:r>
              <a:rPr sz="3000" spc="0" baseline="5441" dirty="0" smtClean="0">
                <a:latin typeface="Symbol"/>
                <a:cs typeface="Symbol"/>
              </a:rPr>
              <a:t>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688572" y="2945764"/>
            <a:ext cx="598541" cy="5715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00"/>
              </a:lnSpc>
              <a:spcBef>
                <a:spcPts val="225"/>
              </a:spcBef>
            </a:pPr>
            <a:r>
              <a:rPr sz="3975" baseline="-6160" dirty="0" smtClean="0">
                <a:latin typeface="Symbol"/>
                <a:cs typeface="Symbol"/>
              </a:rPr>
              <a:t></a:t>
            </a:r>
            <a:r>
              <a:rPr sz="3975" spc="-384" baseline="-6563" dirty="0" smtClean="0">
                <a:latin typeface="Times New Roman"/>
                <a:cs typeface="Times New Roman"/>
              </a:rPr>
              <a:t> </a:t>
            </a:r>
            <a:r>
              <a:rPr sz="4125" spc="84" baseline="24735" dirty="0" smtClean="0">
                <a:latin typeface="Symbol"/>
                <a:cs typeface="Symbol"/>
              </a:rPr>
              <a:t></a:t>
            </a:r>
            <a:r>
              <a:rPr sz="3000" spc="-29" baseline="38092" dirty="0" smtClean="0">
                <a:latin typeface="Symbol"/>
                <a:cs typeface="Symbol"/>
              </a:rPr>
              <a:t></a:t>
            </a:r>
            <a:r>
              <a:rPr sz="3000" spc="0" baseline="40583" dirty="0" smtClean="0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369047" y="2945764"/>
            <a:ext cx="1109772" cy="3766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5"/>
              </a:lnSpc>
              <a:spcBef>
                <a:spcPts val="148"/>
              </a:spcBef>
            </a:pPr>
            <a:r>
              <a:rPr sz="3000" spc="-144" baseline="5797" dirty="0" smtClean="0">
                <a:latin typeface="Times New Roman"/>
                <a:cs typeface="Times New Roman"/>
              </a:rPr>
              <a:t>1</a:t>
            </a:r>
            <a:r>
              <a:rPr sz="2750" spc="0" dirty="0" smtClean="0">
                <a:latin typeface="Symbol"/>
                <a:cs typeface="Symbol"/>
              </a:rPr>
              <a:t></a:t>
            </a:r>
            <a:r>
              <a:rPr sz="2750" spc="-325" dirty="0" smtClean="0">
                <a:latin typeface="Times New Roman"/>
                <a:cs typeface="Times New Roman"/>
              </a:rPr>
              <a:t> </a:t>
            </a:r>
            <a:r>
              <a:rPr sz="3000" spc="0" baseline="5441" dirty="0" smtClean="0">
                <a:latin typeface="Symbol"/>
                <a:cs typeface="Symbol"/>
              </a:rPr>
              <a:t></a:t>
            </a:r>
            <a:r>
              <a:rPr sz="3000" spc="0" baseline="5797" dirty="0" smtClean="0">
                <a:latin typeface="Times New Roman"/>
                <a:cs typeface="Times New Roman"/>
              </a:rPr>
              <a:t>   </a:t>
            </a:r>
            <a:r>
              <a:rPr sz="3000" spc="182" baseline="5797" dirty="0" smtClean="0">
                <a:latin typeface="Times New Roman"/>
                <a:cs typeface="Times New Roman"/>
              </a:rPr>
              <a:t> </a:t>
            </a:r>
            <a:r>
              <a:rPr sz="2750" spc="79" dirty="0" smtClean="0">
                <a:latin typeface="Symbol"/>
                <a:cs typeface="Symbol"/>
              </a:rPr>
              <a:t></a:t>
            </a:r>
            <a:r>
              <a:rPr sz="3000" spc="-29" baseline="5441" dirty="0" smtClean="0">
                <a:latin typeface="Symbol"/>
                <a:cs typeface="Symbol"/>
              </a:rPr>
              <a:t></a:t>
            </a:r>
            <a:r>
              <a:rPr sz="3000" spc="0" baseline="5797" dirty="0" smtClean="0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589984" y="2945764"/>
            <a:ext cx="278112" cy="3766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5"/>
              </a:lnSpc>
              <a:spcBef>
                <a:spcPts val="148"/>
              </a:spcBef>
            </a:pPr>
            <a:r>
              <a:rPr sz="3000" spc="-139" baseline="5797" dirty="0" smtClean="0">
                <a:latin typeface="Times New Roman"/>
                <a:cs typeface="Times New Roman"/>
              </a:rPr>
              <a:t>1</a:t>
            </a:r>
            <a:r>
              <a:rPr sz="2750" spc="0" dirty="0" smtClean="0">
                <a:latin typeface="Symbol"/>
                <a:cs typeface="Symbol"/>
              </a:rPr>
              <a:t></a:t>
            </a:r>
            <a:endParaRPr sz="2750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96544" y="3009827"/>
            <a:ext cx="56924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45"/>
              </a:lnSpc>
              <a:spcBef>
                <a:spcPts val="97"/>
              </a:spcBef>
            </a:pPr>
            <a:r>
              <a:rPr sz="1800" spc="0" dirty="0" smtClean="0">
                <a:latin typeface="Arial Narrow"/>
                <a:cs typeface="Arial Narrow"/>
              </a:rPr>
              <a:t>wh</a:t>
            </a:r>
            <a:r>
              <a:rPr sz="1800" spc="-4" dirty="0" smtClean="0">
                <a:latin typeface="Arial Narrow"/>
                <a:cs typeface="Arial Narrow"/>
              </a:rPr>
              <a:t>e</a:t>
            </a:r>
            <a:r>
              <a:rPr sz="1800" spc="0" dirty="0" smtClean="0">
                <a:latin typeface="Arial Narrow"/>
                <a:cs typeface="Arial Narrow"/>
              </a:rPr>
              <a:t>re</a:t>
            </a:r>
            <a:endParaRPr sz="1800">
              <a:latin typeface="Arial Narrow"/>
              <a:cs typeface="Arial Narrow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918707" y="3152301"/>
            <a:ext cx="762029" cy="3649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75"/>
              </a:lnSpc>
              <a:spcBef>
                <a:spcPts val="143"/>
              </a:spcBef>
            </a:pPr>
            <a:r>
              <a:rPr sz="2650" dirty="0" smtClean="0">
                <a:latin typeface="Symbol"/>
                <a:cs typeface="Symbol"/>
              </a:rPr>
              <a:t></a:t>
            </a:r>
            <a:r>
              <a:rPr sz="2650" spc="-414" dirty="0" smtClean="0">
                <a:latin typeface="Times New Roman"/>
                <a:cs typeface="Times New Roman"/>
              </a:rPr>
              <a:t> </a:t>
            </a:r>
            <a:r>
              <a:rPr sz="3000" i="1" spc="0" baseline="4348" dirty="0" smtClean="0">
                <a:latin typeface="Times New Roman"/>
                <a:cs typeface="Times New Roman"/>
              </a:rPr>
              <a:t>x </a:t>
            </a:r>
            <a:r>
              <a:rPr sz="3000" i="1" spc="121" baseline="4348" dirty="0" smtClean="0">
                <a:latin typeface="Times New Roman"/>
                <a:cs typeface="Times New Roman"/>
              </a:rPr>
              <a:t> </a:t>
            </a:r>
            <a:r>
              <a:rPr sz="3000" spc="0" baseline="4081" dirty="0" smtClean="0">
                <a:latin typeface="Symbol"/>
                <a:cs typeface="Symbol"/>
              </a:rPr>
              <a:t></a:t>
            </a:r>
            <a:r>
              <a:rPr sz="3000" spc="-62" baseline="4348" dirty="0" smtClean="0">
                <a:latin typeface="Times New Roman"/>
                <a:cs typeface="Times New Roman"/>
              </a:rPr>
              <a:t> </a:t>
            </a:r>
            <a:r>
              <a:rPr sz="3000" i="1" spc="0" baseline="4348" dirty="0" smtClean="0">
                <a:latin typeface="Times New Roman"/>
                <a:cs typeface="Times New Roman"/>
              </a:rPr>
              <a:t>x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827700" y="3205414"/>
            <a:ext cx="137019" cy="2823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60"/>
              </a:lnSpc>
              <a:spcBef>
                <a:spcPts val="108"/>
              </a:spcBef>
            </a:pPr>
            <a:r>
              <a:rPr sz="2000" i="1" spc="0" dirty="0" smtClean="0">
                <a:latin typeface="Times New Roman"/>
                <a:cs typeface="Times New Roman"/>
              </a:rPr>
              <a:t>l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147845" y="3357978"/>
            <a:ext cx="124633" cy="1754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00"/>
              </a:lnSpc>
              <a:spcBef>
                <a:spcPts val="65"/>
              </a:spcBef>
            </a:pPr>
            <a:r>
              <a:rPr sz="1150" spc="0" dirty="0" smtClean="0">
                <a:latin typeface="Times New Roman"/>
                <a:cs typeface="Times New Roman"/>
              </a:rPr>
              <a:t>2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582734" y="3357978"/>
            <a:ext cx="124633" cy="1754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00"/>
              </a:lnSpc>
              <a:spcBef>
                <a:spcPts val="65"/>
              </a:spcBef>
            </a:pPr>
            <a:r>
              <a:rPr sz="1150" spc="0" dirty="0" smtClean="0">
                <a:latin typeface="Times New Roman"/>
                <a:cs typeface="Times New Roman"/>
              </a:rPr>
              <a:t>1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897562" y="3357978"/>
            <a:ext cx="116039" cy="1754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00"/>
              </a:lnSpc>
              <a:spcBef>
                <a:spcPts val="65"/>
              </a:spcBef>
            </a:pPr>
            <a:r>
              <a:rPr sz="1150" i="1" spc="0" dirty="0" smtClean="0">
                <a:latin typeface="Times New Roman"/>
                <a:cs typeface="Times New Roman"/>
              </a:rPr>
              <a:t>e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41044" y="3826128"/>
            <a:ext cx="7230343" cy="13492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20"/>
              </a:lnSpc>
              <a:spcBef>
                <a:spcPts val="111"/>
              </a:spcBef>
            </a:pPr>
            <a:r>
              <a:rPr sz="2000" spc="0" dirty="0" smtClean="0">
                <a:latin typeface="Arial Narrow"/>
                <a:cs typeface="Arial Narrow"/>
              </a:rPr>
              <a:t>is</a:t>
            </a:r>
            <a:r>
              <a:rPr sz="2000" spc="-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c</a:t>
            </a:r>
            <a:r>
              <a:rPr sz="2000" spc="-9" dirty="0" smtClean="0">
                <a:latin typeface="Arial Narrow"/>
                <a:cs typeface="Arial Narrow"/>
              </a:rPr>
              <a:t>a</a:t>
            </a:r>
            <a:r>
              <a:rPr sz="2000" spc="0" dirty="0" smtClean="0">
                <a:latin typeface="Arial Narrow"/>
                <a:cs typeface="Arial Narrow"/>
              </a:rPr>
              <a:t>l</a:t>
            </a:r>
            <a:r>
              <a:rPr sz="2000" spc="-9" dirty="0" smtClean="0">
                <a:latin typeface="Arial Narrow"/>
                <a:cs typeface="Arial Narrow"/>
              </a:rPr>
              <a:t>l</a:t>
            </a:r>
            <a:r>
              <a:rPr sz="2000" spc="0" dirty="0" smtClean="0">
                <a:latin typeface="Arial Narrow"/>
                <a:cs typeface="Arial Narrow"/>
              </a:rPr>
              <a:t>ed</a:t>
            </a:r>
            <a:r>
              <a:rPr sz="2000" spc="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t</a:t>
            </a:r>
            <a:r>
              <a:rPr sz="2000" i="1" spc="-4" dirty="0" smtClean="0">
                <a:latin typeface="Times New Roman"/>
                <a:cs typeface="Times New Roman"/>
              </a:rPr>
              <a:t>e</a:t>
            </a:r>
            <a:r>
              <a:rPr sz="2000" i="1" spc="0" dirty="0" smtClean="0">
                <a:latin typeface="Times New Roman"/>
                <a:cs typeface="Times New Roman"/>
              </a:rPr>
              <a:t>m</a:t>
            </a:r>
            <a:r>
              <a:rPr sz="2000" i="1" spc="9" dirty="0" smtClean="0">
                <a:latin typeface="Times New Roman"/>
                <a:cs typeface="Times New Roman"/>
              </a:rPr>
              <a:t>p</a:t>
            </a:r>
            <a:r>
              <a:rPr sz="2000" i="1" spc="0" dirty="0" smtClean="0">
                <a:latin typeface="Times New Roman"/>
                <a:cs typeface="Times New Roman"/>
              </a:rPr>
              <a:t>eratu</a:t>
            </a:r>
            <a:r>
              <a:rPr sz="2000" i="1" spc="-64" dirty="0" smtClean="0">
                <a:latin typeface="Times New Roman"/>
                <a:cs typeface="Times New Roman"/>
              </a:rPr>
              <a:t>r</a:t>
            </a:r>
            <a:r>
              <a:rPr sz="2000" i="1" spc="0" dirty="0" smtClean="0">
                <a:latin typeface="Times New Roman"/>
                <a:cs typeface="Times New Roman"/>
              </a:rPr>
              <a:t>e</a:t>
            </a:r>
            <a:r>
              <a:rPr sz="2000" i="1" spc="4" dirty="0" smtClean="0">
                <a:latin typeface="Times New Roman"/>
                <a:cs typeface="Times New Roman"/>
              </a:rPr>
              <a:t>-</a:t>
            </a:r>
            <a:r>
              <a:rPr sz="2000" i="1" spc="0" dirty="0" smtClean="0">
                <a:latin typeface="Times New Roman"/>
                <a:cs typeface="Times New Roman"/>
              </a:rPr>
              <a:t>gr</a:t>
            </a:r>
            <a:r>
              <a:rPr sz="2000" i="1" spc="-9" dirty="0" smtClean="0">
                <a:latin typeface="Times New Roman"/>
                <a:cs typeface="Times New Roman"/>
              </a:rPr>
              <a:t>a</a:t>
            </a:r>
            <a:r>
              <a:rPr sz="2000" i="1" spc="0" dirty="0" smtClean="0">
                <a:latin typeface="Times New Roman"/>
                <a:cs typeface="Times New Roman"/>
              </a:rPr>
              <a:t>d</a:t>
            </a:r>
            <a:r>
              <a:rPr sz="2000" i="1" spc="-9" dirty="0" smtClean="0">
                <a:latin typeface="Times New Roman"/>
                <a:cs typeface="Times New Roman"/>
              </a:rPr>
              <a:t>i</a:t>
            </a:r>
            <a:r>
              <a:rPr sz="2000" i="1" spc="0" dirty="0" smtClean="0">
                <a:latin typeface="Times New Roman"/>
                <a:cs typeface="Times New Roman"/>
              </a:rPr>
              <a:t>ent</a:t>
            </a:r>
            <a:r>
              <a:rPr sz="2000" i="1" spc="-54" dirty="0" smtClean="0">
                <a:latin typeface="Times New Roman"/>
                <a:cs typeface="Times New Roman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m</a:t>
            </a:r>
            <a:r>
              <a:rPr sz="2000" i="1" spc="9" dirty="0" smtClean="0">
                <a:latin typeface="Times New Roman"/>
                <a:cs typeface="Times New Roman"/>
              </a:rPr>
              <a:t>a</a:t>
            </a:r>
            <a:r>
              <a:rPr sz="2000" i="1" spc="0" dirty="0" smtClean="0">
                <a:latin typeface="Times New Roman"/>
                <a:cs typeface="Times New Roman"/>
              </a:rPr>
              <a:t>tr</a:t>
            </a:r>
            <a:r>
              <a:rPr sz="2000" i="1" spc="-9" dirty="0" smtClean="0">
                <a:latin typeface="Times New Roman"/>
                <a:cs typeface="Times New Roman"/>
              </a:rPr>
              <a:t>i</a:t>
            </a:r>
            <a:r>
              <a:rPr sz="2000" i="1" spc="0" dirty="0" smtClean="0">
                <a:latin typeface="Times New Roman"/>
                <a:cs typeface="Times New Roman"/>
              </a:rPr>
              <a:t>x</a:t>
            </a:r>
            <a:r>
              <a:rPr sz="2000" spc="0" dirty="0" smtClean="0">
                <a:latin typeface="Arial Narrow"/>
                <a:cs typeface="Arial Narrow"/>
              </a:rPr>
              <a:t>.</a:t>
            </a:r>
            <a:r>
              <a:rPr sz="2000" spc="-5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The</a:t>
            </a:r>
            <a:r>
              <a:rPr sz="2000" spc="-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heat</a:t>
            </a:r>
            <a:r>
              <a:rPr sz="2000" spc="-19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fl</a:t>
            </a:r>
            <a:r>
              <a:rPr sz="2000" spc="-9" dirty="0" smtClean="0">
                <a:latin typeface="Arial Narrow"/>
                <a:cs typeface="Arial Narrow"/>
              </a:rPr>
              <a:t>u</a:t>
            </a:r>
            <a:r>
              <a:rPr sz="2000" spc="0" dirty="0" smtClean="0">
                <a:latin typeface="Arial Narrow"/>
                <a:cs typeface="Arial Narrow"/>
              </a:rPr>
              <a:t>x,</a:t>
            </a:r>
            <a:r>
              <a:rPr sz="2000" spc="-4" dirty="0" smtClean="0">
                <a:latin typeface="Arial Narrow"/>
                <a:cs typeface="Arial Narrow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q</a:t>
            </a:r>
            <a:r>
              <a:rPr sz="2000" i="1" spc="-50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(W/m</a:t>
            </a:r>
            <a:r>
              <a:rPr sz="1950" spc="4" baseline="26815" dirty="0" smtClean="0">
                <a:latin typeface="Arial Narrow"/>
                <a:cs typeface="Arial Narrow"/>
              </a:rPr>
              <a:t>2</a:t>
            </a:r>
            <a:r>
              <a:rPr sz="2000" spc="0" dirty="0" smtClean="0">
                <a:latin typeface="Arial Narrow"/>
                <a:cs typeface="Arial Narrow"/>
              </a:rPr>
              <a:t>)</a:t>
            </a:r>
            <a:r>
              <a:rPr sz="2000" spc="-8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c</a:t>
            </a:r>
            <a:r>
              <a:rPr sz="2000" spc="-9" dirty="0" smtClean="0">
                <a:latin typeface="Arial Narrow"/>
                <a:cs typeface="Arial Narrow"/>
              </a:rPr>
              <a:t>a</a:t>
            </a:r>
            <a:r>
              <a:rPr sz="2000" spc="0" dirty="0" smtClean="0">
                <a:latin typeface="Arial Narrow"/>
                <a:cs typeface="Arial Narrow"/>
              </a:rPr>
              <a:t>n th</a:t>
            </a:r>
            <a:r>
              <a:rPr sz="2000" spc="-9" dirty="0" smtClean="0">
                <a:latin typeface="Arial Narrow"/>
                <a:cs typeface="Arial Narrow"/>
              </a:rPr>
              <a:t>e</a:t>
            </a:r>
            <a:r>
              <a:rPr sz="2000" spc="0" dirty="0" smtClean="0">
                <a:latin typeface="Arial Narrow"/>
                <a:cs typeface="Arial Narrow"/>
              </a:rPr>
              <a:t>n</a:t>
            </a:r>
            <a:endParaRPr sz="2000">
              <a:latin typeface="Arial Narrow"/>
              <a:cs typeface="Arial Narrow"/>
            </a:endParaRPr>
          </a:p>
          <a:p>
            <a:pPr marL="12700" marR="39575">
              <a:lnSpc>
                <a:spcPct val="95621"/>
              </a:lnSpc>
              <a:spcBef>
                <a:spcPts val="3"/>
              </a:spcBef>
            </a:pPr>
            <a:r>
              <a:rPr sz="2000" spc="0" dirty="0" smtClean="0">
                <a:latin typeface="Arial Narrow"/>
                <a:cs typeface="Arial Narrow"/>
              </a:rPr>
              <a:t>be</a:t>
            </a:r>
            <a:r>
              <a:rPr sz="2000" spc="-1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e</a:t>
            </a:r>
            <a:r>
              <a:rPr sz="2000" spc="-9" dirty="0" smtClean="0">
                <a:latin typeface="Arial Narrow"/>
                <a:cs typeface="Arial Narrow"/>
              </a:rPr>
              <a:t>x</a:t>
            </a:r>
            <a:r>
              <a:rPr sz="2000" spc="0" dirty="0" smtClean="0">
                <a:latin typeface="Arial Narrow"/>
                <a:cs typeface="Arial Narrow"/>
              </a:rPr>
              <a:t>pres</a:t>
            </a:r>
            <a:r>
              <a:rPr sz="2000" spc="-9" dirty="0" smtClean="0">
                <a:latin typeface="Arial Narrow"/>
                <a:cs typeface="Arial Narrow"/>
              </a:rPr>
              <a:t>s</a:t>
            </a:r>
            <a:r>
              <a:rPr sz="2000" spc="0" dirty="0" smtClean="0">
                <a:latin typeface="Arial Narrow"/>
                <a:cs typeface="Arial Narrow"/>
              </a:rPr>
              <a:t>ed</a:t>
            </a:r>
            <a:r>
              <a:rPr sz="2000" spc="4" dirty="0" smtClean="0">
                <a:latin typeface="Arial Narrow"/>
                <a:cs typeface="Arial Narrow"/>
              </a:rPr>
              <a:t> </a:t>
            </a:r>
            <a:r>
              <a:rPr sz="2000" spc="0" dirty="0" smtClean="0">
                <a:latin typeface="Arial Narrow"/>
                <a:cs typeface="Arial Narrow"/>
              </a:rPr>
              <a:t>as</a:t>
            </a:r>
            <a:endParaRPr sz="2000">
              <a:latin typeface="Arial Narrow"/>
              <a:cs typeface="Arial Narrow"/>
            </a:endParaRPr>
          </a:p>
          <a:p>
            <a:pPr marL="3036517" marR="3347700" algn="ctr">
              <a:lnSpc>
                <a:spcPts val="2890"/>
              </a:lnSpc>
              <a:spcBef>
                <a:spcPts val="1641"/>
              </a:spcBef>
            </a:pPr>
            <a:r>
              <a:rPr sz="3150" spc="-144" baseline="-40031" dirty="0" smtClean="0">
                <a:latin typeface="Times New Roman"/>
                <a:cs typeface="Times New Roman"/>
              </a:rPr>
              <a:t>1</a:t>
            </a:r>
            <a:r>
              <a:rPr sz="4350" spc="0" baseline="-30023" dirty="0" smtClean="0">
                <a:latin typeface="Symbol"/>
                <a:cs typeface="Symbol"/>
              </a:rPr>
              <a:t></a:t>
            </a:r>
            <a:r>
              <a:rPr sz="4350" spc="-534" baseline="-31986" dirty="0" smtClean="0">
                <a:latin typeface="Times New Roman"/>
                <a:cs typeface="Times New Roman"/>
              </a:rPr>
              <a:t> </a:t>
            </a:r>
            <a:r>
              <a:rPr sz="2100" spc="19" dirty="0" smtClean="0">
                <a:latin typeface="Symbol"/>
                <a:cs typeface="Symbol"/>
              </a:rPr>
              <a:t></a:t>
            </a:r>
            <a:r>
              <a:rPr sz="3150" i="1" spc="-279" baseline="4141" dirty="0" smtClean="0">
                <a:latin typeface="Times New Roman"/>
                <a:cs typeface="Times New Roman"/>
              </a:rPr>
              <a:t>T</a:t>
            </a:r>
            <a:r>
              <a:rPr sz="1800" spc="0" baseline="-19325" dirty="0" smtClean="0">
                <a:latin typeface="Times New Roman"/>
                <a:cs typeface="Times New Roman"/>
              </a:rPr>
              <a:t>1</a:t>
            </a:r>
            <a:r>
              <a:rPr sz="1800" spc="87" baseline="-19325" dirty="0" smtClean="0">
                <a:latin typeface="Times New Roman"/>
                <a:cs typeface="Times New Roman"/>
              </a:rPr>
              <a:t> </a:t>
            </a:r>
            <a:r>
              <a:rPr sz="2100" spc="0" dirty="0" smtClean="0">
                <a:latin typeface="Symbol"/>
                <a:cs typeface="Symbol"/>
              </a:rPr>
              <a:t></a:t>
            </a:r>
            <a:endParaRPr sz="210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135490" y="4673658"/>
            <a:ext cx="203031" cy="2947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60"/>
              </a:lnSpc>
              <a:spcBef>
                <a:spcPts val="113"/>
              </a:spcBef>
            </a:pPr>
            <a:r>
              <a:rPr sz="2100" u="sng" spc="0" dirty="0" smtClean="0">
                <a:latin typeface="Times New Roman"/>
                <a:cs typeface="Times New Roman"/>
              </a:rPr>
              <a:t>1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260008" y="4781617"/>
            <a:ext cx="1536538" cy="3937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00"/>
              </a:lnSpc>
              <a:spcBef>
                <a:spcPts val="155"/>
              </a:spcBef>
            </a:pPr>
            <a:r>
              <a:rPr sz="3150" i="1" spc="0" baseline="5521" dirty="0" smtClean="0">
                <a:latin typeface="Times New Roman"/>
                <a:cs typeface="Times New Roman"/>
              </a:rPr>
              <a:t>q</a:t>
            </a:r>
            <a:r>
              <a:rPr sz="3150" i="1" spc="6" baseline="5521" dirty="0" smtClean="0">
                <a:latin typeface="Times New Roman"/>
                <a:cs typeface="Times New Roman"/>
              </a:rPr>
              <a:t> </a:t>
            </a:r>
            <a:r>
              <a:rPr sz="3150" spc="0" baseline="5182" dirty="0" smtClean="0">
                <a:latin typeface="Symbol"/>
                <a:cs typeface="Symbol"/>
              </a:rPr>
              <a:t></a:t>
            </a:r>
            <a:r>
              <a:rPr sz="3150" spc="-20" baseline="5521" dirty="0" smtClean="0">
                <a:latin typeface="Times New Roman"/>
                <a:cs typeface="Times New Roman"/>
              </a:rPr>
              <a:t> </a:t>
            </a:r>
            <a:r>
              <a:rPr sz="3150" spc="39" baseline="5182" dirty="0" smtClean="0">
                <a:latin typeface="Symbol"/>
                <a:cs typeface="Symbol"/>
              </a:rPr>
              <a:t></a:t>
            </a:r>
            <a:r>
              <a:rPr sz="3150" i="1" spc="0" baseline="5521" dirty="0" smtClean="0">
                <a:latin typeface="Times New Roman"/>
                <a:cs typeface="Times New Roman"/>
              </a:rPr>
              <a:t>k</a:t>
            </a:r>
            <a:r>
              <a:rPr sz="3150" i="1" spc="-67" baseline="5521" dirty="0" smtClean="0">
                <a:latin typeface="Times New Roman"/>
                <a:cs typeface="Times New Roman"/>
              </a:rPr>
              <a:t> </a:t>
            </a:r>
            <a:r>
              <a:rPr sz="3150" spc="0" baseline="5182" dirty="0" smtClean="0">
                <a:latin typeface="Symbol"/>
                <a:cs typeface="Symbol"/>
              </a:rPr>
              <a:t></a:t>
            </a:r>
            <a:r>
              <a:rPr sz="3150" spc="0" baseline="5521" dirty="0" smtClean="0">
                <a:latin typeface="Times New Roman"/>
                <a:cs typeface="Times New Roman"/>
              </a:rPr>
              <a:t>  </a:t>
            </a:r>
            <a:r>
              <a:rPr sz="3150" spc="485" baseline="5521" dirty="0" smtClean="0">
                <a:latin typeface="Times New Roman"/>
                <a:cs typeface="Times New Roman"/>
              </a:rPr>
              <a:t> </a:t>
            </a:r>
            <a:r>
              <a:rPr sz="2900" spc="89" dirty="0" smtClean="0">
                <a:latin typeface="Symbol"/>
                <a:cs typeface="Symbol"/>
              </a:rPr>
              <a:t></a:t>
            </a:r>
            <a:r>
              <a:rPr sz="3150" spc="-19" baseline="5182" dirty="0" smtClean="0">
                <a:latin typeface="Symbol"/>
                <a:cs typeface="Symbol"/>
              </a:rPr>
              <a:t></a:t>
            </a:r>
            <a:r>
              <a:rPr sz="3150" spc="0" baseline="5521" dirty="0" smtClean="0">
                <a:latin typeface="Times New Roman"/>
                <a:cs typeface="Times New Roman"/>
              </a:rPr>
              <a:t>1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48221" y="4885815"/>
            <a:ext cx="577824" cy="2947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00"/>
              </a:lnSpc>
              <a:spcBef>
                <a:spcPts val="115"/>
              </a:spcBef>
            </a:pPr>
            <a:r>
              <a:rPr sz="2100" spc="0" dirty="0" smtClean="0">
                <a:latin typeface="Symbol"/>
                <a:cs typeface="Symbol"/>
              </a:rPr>
              <a:t></a:t>
            </a:r>
            <a:r>
              <a:rPr sz="2100" spc="0" dirty="0" smtClean="0">
                <a:latin typeface="Times New Roman"/>
                <a:cs typeface="Times New Roman"/>
              </a:rPr>
              <a:t>  </a:t>
            </a:r>
            <a:r>
              <a:rPr sz="2100" spc="340" dirty="0" smtClean="0">
                <a:latin typeface="Times New Roman"/>
                <a:cs typeface="Times New Roman"/>
              </a:rPr>
              <a:t> </a:t>
            </a:r>
            <a:r>
              <a:rPr sz="2100" spc="0" dirty="0" smtClean="0">
                <a:latin typeface="Symbol"/>
                <a:cs typeface="Symbol"/>
              </a:rPr>
              <a:t></a:t>
            </a:r>
            <a:endParaRPr sz="210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148221" y="5047388"/>
            <a:ext cx="587815" cy="361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25"/>
              </a:lnSpc>
              <a:spcBef>
                <a:spcPts val="141"/>
              </a:spcBef>
            </a:pPr>
            <a:r>
              <a:rPr sz="3150" spc="-94" baseline="-2591" dirty="0" smtClean="0">
                <a:latin typeface="Symbol"/>
                <a:cs typeface="Symbol"/>
              </a:rPr>
              <a:t></a:t>
            </a:r>
            <a:r>
              <a:rPr sz="3150" i="1" spc="-139" baseline="12423" dirty="0" smtClean="0">
                <a:latin typeface="Times New Roman"/>
                <a:cs typeface="Times New Roman"/>
              </a:rPr>
              <a:t>T</a:t>
            </a:r>
            <a:r>
              <a:rPr sz="1800" spc="0" baseline="-4831" dirty="0" smtClean="0">
                <a:latin typeface="Times New Roman"/>
                <a:cs typeface="Times New Roman"/>
              </a:rPr>
              <a:t>2</a:t>
            </a:r>
            <a:r>
              <a:rPr sz="1800" spc="68" baseline="-4831" dirty="0" smtClean="0">
                <a:latin typeface="Times New Roman"/>
                <a:cs typeface="Times New Roman"/>
              </a:rPr>
              <a:t> </a:t>
            </a:r>
            <a:r>
              <a:rPr sz="3150" spc="0" baseline="-2591" dirty="0" smtClean="0">
                <a:latin typeface="Symbol"/>
                <a:cs typeface="Symbol"/>
              </a:rPr>
              <a:t></a:t>
            </a:r>
            <a:endParaRPr sz="2100">
              <a:latin typeface="Symbol"/>
              <a:cs typeface="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115964" y="5054320"/>
            <a:ext cx="216100" cy="3421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15"/>
              </a:lnSpc>
              <a:spcBef>
                <a:spcPts val="130"/>
              </a:spcBef>
            </a:pPr>
            <a:r>
              <a:rPr sz="3150" i="1" spc="-34" baseline="8282" dirty="0" smtClean="0">
                <a:latin typeface="Times New Roman"/>
                <a:cs typeface="Times New Roman"/>
              </a:rPr>
              <a:t>l</a:t>
            </a:r>
            <a:r>
              <a:rPr sz="1800" i="1" spc="0" baseline="-12078" dirty="0" smtClean="0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67454" y="1026817"/>
            <a:ext cx="27914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3278025" y="1026817"/>
            <a:ext cx="27810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2922076" y="3019691"/>
            <a:ext cx="87304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4832041" y="3019691"/>
            <a:ext cx="18450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</TotalTime>
  <Words>3908</Words>
  <Application>Microsoft Office PowerPoint</Application>
  <PresentationFormat>On-screen Show (4:3)</PresentationFormat>
  <Paragraphs>1232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29</cp:revision>
  <dcterms:modified xsi:type="dcterms:W3CDTF">2017-03-29T04:36:39Z</dcterms:modified>
</cp:coreProperties>
</file>